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8" r:id="rId12"/>
    <p:sldId id="277" r:id="rId13"/>
    <p:sldId id="279" r:id="rId14"/>
    <p:sldId id="281" r:id="rId15"/>
    <p:sldId id="280" r:id="rId16"/>
    <p:sldId id="266" r:id="rId17"/>
  </p:sldIdLst>
  <p:sldSz cx="18288000" cy="10287000"/>
  <p:notesSz cx="6858000" cy="9144000"/>
  <p:embeddedFontLst>
    <p:embeddedFont>
      <p:font typeface="Nanum Square Bold" panose="020B0600000101010101" charset="-127"/>
      <p:regular r:id="rId18"/>
    </p:embeddedFont>
    <p:embeddedFont>
      <p:font typeface="TDTD와이즈굴림" panose="020B0600000101010101" charset="-127"/>
      <p:regular r:id="rId19"/>
    </p:embeddedFont>
    <p:embeddedFont>
      <p:font typeface="경기천년제목 Bold" panose="020B0600000101010101" charset="-127"/>
      <p:regular r:id="rId20"/>
    </p:embeddedFont>
    <p:embeddedFont>
      <p:font typeface="Cambria Math" panose="02040503050406030204" pitchFamily="18" charset="0"/>
      <p:regular r:id="rId21"/>
    </p:embeddedFont>
    <p:embeddedFont>
      <p:font typeface="나눔고딕" panose="020D0604000000000000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38F93-50D0-736B-E57C-203D01DAAF4B}" name="원 김" initials="원김" userId="6d2a79bc0d04a6f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2060"/>
    <a:srgbClr val="E46C0A"/>
    <a:srgbClr val="31859C"/>
    <a:srgbClr val="D99694"/>
    <a:srgbClr val="FAC090"/>
    <a:srgbClr val="FFFFFF"/>
    <a:srgbClr val="0070C0"/>
    <a:srgbClr val="953735"/>
    <a:srgbClr val="F04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1143" autoAdjust="0"/>
  </p:normalViewPr>
  <p:slideViewPr>
    <p:cSldViewPr>
      <p:cViewPr varScale="1">
        <p:scale>
          <a:sx n="38" d="100"/>
          <a:sy n="38" d="100"/>
        </p:scale>
        <p:origin x="132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7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" Type="http://schemas.openxmlformats.org/officeDocument/2006/relationships/image" Target="../media/image174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2" Type="http://schemas.openxmlformats.org/officeDocument/2006/relationships/image" Target="../media/image173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6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1990.png"/><Relationship Id="rId12" Type="http://schemas.openxmlformats.org/officeDocument/2006/relationships/image" Target="../media/image204.png"/><Relationship Id="rId2" Type="http://schemas.openxmlformats.org/officeDocument/2006/relationships/image" Target="../media/image1770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0.png"/><Relationship Id="rId11" Type="http://schemas.openxmlformats.org/officeDocument/2006/relationships/image" Target="../media/image203.png"/><Relationship Id="rId5" Type="http://schemas.openxmlformats.org/officeDocument/2006/relationships/image" Target="../media/image1970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0.png"/><Relationship Id="rId9" Type="http://schemas.openxmlformats.org/officeDocument/2006/relationships/image" Target="../media/image2010.png"/><Relationship Id="rId14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400.png"/><Relationship Id="rId47" Type="http://schemas.openxmlformats.org/officeDocument/2006/relationships/image" Target="../media/image71.png"/><Relationship Id="rId50" Type="http://schemas.openxmlformats.org/officeDocument/2006/relationships/image" Target="../media/image78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7" Type="http://schemas.openxmlformats.org/officeDocument/2006/relationships/image" Target="../media/image37.png"/><Relationship Id="rId2" Type="http://schemas.openxmlformats.org/officeDocument/2006/relationships/image" Target="../media/image2.tmp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720.png"/><Relationship Id="rId58" Type="http://schemas.openxmlformats.org/officeDocument/2006/relationships/image" Target="../media/image86.png"/><Relationship Id="rId5" Type="http://schemas.openxmlformats.org/officeDocument/2006/relationships/image" Target="../media/image35.png"/><Relationship Id="rId61" Type="http://schemas.openxmlformats.org/officeDocument/2006/relationships/image" Target="../media/image89.png"/><Relationship Id="rId19" Type="http://schemas.openxmlformats.org/officeDocument/2006/relationships/image" Target="../media/image4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2.png"/><Relationship Id="rId56" Type="http://schemas.openxmlformats.org/officeDocument/2006/relationships/image" Target="../media/image84.png"/><Relationship Id="rId8" Type="http://schemas.openxmlformats.org/officeDocument/2006/relationships/image" Target="../media/image38.png"/><Relationship Id="rId51" Type="http://schemas.openxmlformats.org/officeDocument/2006/relationships/image" Target="../media/image79.png"/><Relationship Id="rId3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5.png"/><Relationship Id="rId20" Type="http://schemas.openxmlformats.org/officeDocument/2006/relationships/image" Target="../media/image50.png"/><Relationship Id="rId54" Type="http://schemas.openxmlformats.org/officeDocument/2006/relationships/image" Target="../media/image81.png"/><Relationship Id="rId6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7.png"/><Relationship Id="rId57" Type="http://schemas.openxmlformats.org/officeDocument/2006/relationships/image" Target="../media/image83.png"/><Relationship Id="rId10" Type="http://schemas.openxmlformats.org/officeDocument/2006/relationships/image" Target="../media/image40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2.png"/><Relationship Id="rId21" Type="http://schemas.openxmlformats.org/officeDocument/2006/relationships/image" Target="../media/image104.png"/><Relationship Id="rId7" Type="http://schemas.openxmlformats.org/officeDocument/2006/relationships/image" Target="../media/image65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69.png"/><Relationship Id="rId24" Type="http://schemas.openxmlformats.org/officeDocument/2006/relationships/image" Target="../media/image107.png"/><Relationship Id="rId5" Type="http://schemas.openxmlformats.org/officeDocument/2006/relationships/image" Target="../media/image63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68.png"/><Relationship Id="rId19" Type="http://schemas.openxmlformats.org/officeDocument/2006/relationships/image" Target="../media/image10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2110.pn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png"/><Relationship Id="rId5" Type="http://schemas.openxmlformats.org/officeDocument/2006/relationships/image" Target="../media/image111.png"/><Relationship Id="rId15" Type="http://schemas.openxmlformats.org/officeDocument/2006/relationships/image" Target="../media/image34.tmp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Relationship Id="rId35" Type="http://schemas.openxmlformats.org/officeDocument/2006/relationships/image" Target="../media/image141.png"/><Relationship Id="rId8" Type="http://schemas.openxmlformats.org/officeDocument/2006/relationships/image" Target="../media/image114.png"/><Relationship Id="rId3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12" Type="http://schemas.openxmlformats.org/officeDocument/2006/relationships/image" Target="../media/image152.png"/><Relationship Id="rId17" Type="http://schemas.openxmlformats.org/officeDocument/2006/relationships/image" Target="../media/image156.png"/><Relationship Id="rId2" Type="http://schemas.openxmlformats.org/officeDocument/2006/relationships/image" Target="../media/image34.tmp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51.png"/><Relationship Id="rId5" Type="http://schemas.openxmlformats.org/officeDocument/2006/relationships/image" Target="../media/image117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47.png"/><Relationship Id="rId1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500.png"/><Relationship Id="rId3" Type="http://schemas.openxmlformats.org/officeDocument/2006/relationships/image" Target="../media/image158.png"/><Relationship Id="rId7" Type="http://schemas.openxmlformats.org/officeDocument/2006/relationships/image" Target="../media/image1210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852391" y="3011506"/>
            <a:ext cx="12583215" cy="4263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600" dirty="0">
                <a:solidFill>
                  <a:srgbClr val="2F1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DTD와이즈굴림"/>
                <a:sym typeface="TDTD와이즈굴림"/>
              </a:rPr>
              <a:t>Capstone Design</a:t>
            </a:r>
          </a:p>
          <a:p>
            <a:pPr algn="ctr">
              <a:lnSpc>
                <a:spcPts val="10999"/>
              </a:lnSpc>
            </a:pPr>
            <a:r>
              <a:rPr lang="en-US" sz="9600" dirty="0">
                <a:solidFill>
                  <a:srgbClr val="2F1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DTD와이즈굴림"/>
                <a:sym typeface="TDTD와이즈굴림"/>
              </a:rPr>
              <a:t>Presentation</a:t>
            </a:r>
          </a:p>
          <a:p>
            <a:pPr algn="ctr">
              <a:lnSpc>
                <a:spcPts val="10999"/>
              </a:lnSpc>
            </a:pPr>
            <a:r>
              <a:rPr lang="en-US" sz="10999" dirty="0">
                <a:solidFill>
                  <a:srgbClr val="2F1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DTD와이즈굴림"/>
                <a:sym typeface="TDTD와이즈굴림"/>
              </a:rPr>
              <a:t>IMC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4045" y="8572500"/>
            <a:ext cx="759909" cy="353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김원</a:t>
            </a:r>
            <a:endParaRPr lang="en-US" sz="21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4AD9-4B1B-82FC-6406-223216F21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DB762D-FB8B-F48F-7BB2-57534AD5C207}"/>
              </a:ext>
            </a:extLst>
          </p:cNvPr>
          <p:cNvSpPr/>
          <p:nvPr/>
        </p:nvSpPr>
        <p:spPr>
          <a:xfrm>
            <a:off x="2133600" y="4331573"/>
            <a:ext cx="4495800" cy="464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46767A-E8A2-A043-116D-D329E0FE5859}"/>
              </a:ext>
            </a:extLst>
          </p:cNvPr>
          <p:cNvSpPr/>
          <p:nvPr/>
        </p:nvSpPr>
        <p:spPr>
          <a:xfrm>
            <a:off x="1522767" y="4812429"/>
            <a:ext cx="44958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2047708-E2A8-E2C1-7C56-49B29374A6AD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D6C85E-4623-A7DC-484F-A4E14E2BF365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(3/7)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C90CC6-381A-0A2A-0695-4230C6060596}"/>
                  </a:ext>
                </a:extLst>
              </p:cNvPr>
              <p:cNvSpPr txBox="1"/>
              <p:nvPr/>
            </p:nvSpPr>
            <p:spPr>
              <a:xfrm>
                <a:off x="789043" y="1882331"/>
                <a:ext cx="15670094" cy="20419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𝕏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ko-KR" altLang="en-US" sz="1400" dirty="0"/>
                          <m:t> </m:t>
                        </m:r>
                        <m:r>
                          <a:rPr lang="ko-KR" alt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p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20 20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  <m:r>
                                <m:rPr>
                                  <m:nor/>
                                </m:rPr>
                                <a:rPr lang="ko-KR" altLang="en-US" sz="1400" dirty="0"/>
                                <m:t> 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2 2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2 2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2 3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  <m:r>
                                <m:rPr>
                                  <m:nor/>
                                </m:rPr>
                                <a:rPr lang="ko-KR" altLang="en-US" sz="1400" dirty="0"/>
                                <m:t> 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20 20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20 20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+⋯+0∗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/>
                  <a:t> </a:t>
                </a:r>
              </a:p>
              <a:p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1400" dirty="0"/>
                                  <m:t> 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𝔸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1400" dirty="0"/>
                                  <m:t> 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400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400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C90CC6-381A-0A2A-0695-4230C606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3" y="1882331"/>
                <a:ext cx="15670094" cy="2041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744434-A629-7DC8-5AE3-CC24A398176D}"/>
              </a:ext>
            </a:extLst>
          </p:cNvPr>
          <p:cNvSpPr txBox="1"/>
          <p:nvPr/>
        </p:nvSpPr>
        <p:spPr>
          <a:xfrm>
            <a:off x="12954000" y="2746641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400x10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70926B-347E-11DA-8F6B-AD5F1D10D636}"/>
              </a:ext>
            </a:extLst>
          </p:cNvPr>
          <p:cNvSpPr/>
          <p:nvPr/>
        </p:nvSpPr>
        <p:spPr>
          <a:xfrm>
            <a:off x="1371600" y="4924727"/>
            <a:ext cx="44958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437566-5900-8BA6-31FE-08D1E4982D76}"/>
                  </a:ext>
                </a:extLst>
              </p:cNvPr>
              <p:cNvSpPr txBox="1"/>
              <p:nvPr/>
            </p:nvSpPr>
            <p:spPr>
              <a:xfrm>
                <a:off x="507897" y="604487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b="0" i="1" smtClean="0">
                          <a:latin typeface="Cambria Math" panose="02040503050406030204" pitchFamily="18" charset="0"/>
                        </a:rPr>
                        <m:t>𝔸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437566-5900-8BA6-31FE-08D1E498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97" y="6044878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3252C432-BEE2-1F6D-DB88-29329EA3D86F}"/>
              </a:ext>
            </a:extLst>
          </p:cNvPr>
          <p:cNvSpPr/>
          <p:nvPr/>
        </p:nvSpPr>
        <p:spPr>
          <a:xfrm rot="3025371">
            <a:off x="1622591" y="3912583"/>
            <a:ext cx="111671" cy="12865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00F9C3-AC6E-7D56-C491-96A30E02C6E0}"/>
                  </a:ext>
                </a:extLst>
              </p:cNvPr>
              <p:cNvSpPr txBox="1"/>
              <p:nvPr/>
            </p:nvSpPr>
            <p:spPr>
              <a:xfrm rot="5400000">
                <a:off x="1734549" y="4527907"/>
                <a:ext cx="333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00F9C3-AC6E-7D56-C491-96A30E02C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34549" y="4527907"/>
                <a:ext cx="3332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F64FDDC-3C78-2859-1329-D1BF3B45BDCC}"/>
              </a:ext>
            </a:extLst>
          </p:cNvPr>
          <p:cNvSpPr txBox="1"/>
          <p:nvPr/>
        </p:nvSpPr>
        <p:spPr>
          <a:xfrm>
            <a:off x="1060964" y="4155727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10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4445B7-A006-D267-52ED-755F7535BE57}"/>
              </a:ext>
            </a:extLst>
          </p:cNvPr>
          <p:cNvSpPr/>
          <p:nvPr/>
        </p:nvSpPr>
        <p:spPr>
          <a:xfrm>
            <a:off x="1380090" y="4926990"/>
            <a:ext cx="482193" cy="48219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FCD1A8-DB89-B89C-CE67-F6BE491B109E}"/>
              </a:ext>
            </a:extLst>
          </p:cNvPr>
          <p:cNvSpPr/>
          <p:nvPr/>
        </p:nvSpPr>
        <p:spPr>
          <a:xfrm>
            <a:off x="2156460" y="2933700"/>
            <a:ext cx="1173480" cy="30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450BE56-78EC-2F58-3241-5A52BE5022A0}"/>
              </a:ext>
            </a:extLst>
          </p:cNvPr>
          <p:cNvCxnSpPr>
            <a:cxnSpLocks/>
            <a:stCxn id="22" idx="1"/>
            <a:endCxn id="21" idx="1"/>
          </p:cNvCxnSpPr>
          <p:nvPr/>
        </p:nvCxnSpPr>
        <p:spPr>
          <a:xfrm rot="10800000" flipV="1">
            <a:off x="1380090" y="3087589"/>
            <a:ext cx="776370" cy="2080498"/>
          </a:xfrm>
          <a:prstGeom prst="bentConnector3">
            <a:avLst>
              <a:gd name="adj1" fmla="val 1294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45B009-14DA-D466-F192-23AD62A4EFBA}"/>
              </a:ext>
            </a:extLst>
          </p:cNvPr>
          <p:cNvSpPr txBox="1"/>
          <p:nvPr/>
        </p:nvSpPr>
        <p:spPr>
          <a:xfrm>
            <a:off x="6184406" y="926554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20x20x10</a:t>
            </a:r>
            <a:endParaRPr lang="ko-KR" altLang="en-US" sz="1400" dirty="0"/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4DE9C94E-98B0-1824-E840-0270D6E70374}"/>
              </a:ext>
            </a:extLst>
          </p:cNvPr>
          <p:cNvSpPr/>
          <p:nvPr/>
        </p:nvSpPr>
        <p:spPr>
          <a:xfrm>
            <a:off x="1188713" y="5060769"/>
            <a:ext cx="111671" cy="44413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2DECFE-21EA-9FB2-255B-6D8DFFE902D3}"/>
              </a:ext>
            </a:extLst>
          </p:cNvPr>
          <p:cNvSpPr txBox="1"/>
          <p:nvPr/>
        </p:nvSpPr>
        <p:spPr>
          <a:xfrm>
            <a:off x="542678" y="7049904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20</a:t>
            </a:r>
          </a:p>
        </p:txBody>
      </p: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C9445373-06DA-9F67-BB2F-20CAFA164C57}"/>
              </a:ext>
            </a:extLst>
          </p:cNvPr>
          <p:cNvSpPr/>
          <p:nvPr/>
        </p:nvSpPr>
        <p:spPr>
          <a:xfrm rot="16200000">
            <a:off x="3585260" y="7499747"/>
            <a:ext cx="111671" cy="44413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9B6CD9-427A-5804-346F-6E54C8243A6D}"/>
              </a:ext>
            </a:extLst>
          </p:cNvPr>
          <p:cNvSpPr txBox="1"/>
          <p:nvPr/>
        </p:nvSpPr>
        <p:spPr>
          <a:xfrm>
            <a:off x="3214631" y="9829859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20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F519D3-2D53-04D5-7FE7-2641CDF481E7}"/>
              </a:ext>
            </a:extLst>
          </p:cNvPr>
          <p:cNvSpPr/>
          <p:nvPr/>
        </p:nvSpPr>
        <p:spPr>
          <a:xfrm>
            <a:off x="5385207" y="9083661"/>
            <a:ext cx="482193" cy="4821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37E801-167D-8508-4EE7-FF72C4700833}"/>
              </a:ext>
            </a:extLst>
          </p:cNvPr>
          <p:cNvSpPr/>
          <p:nvPr/>
        </p:nvSpPr>
        <p:spPr>
          <a:xfrm>
            <a:off x="2120646" y="3634428"/>
            <a:ext cx="1290828" cy="30777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D99B6F2-1CC8-C6AC-D778-B671D49AB93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61518" y="3761610"/>
            <a:ext cx="3505658" cy="5777537"/>
          </a:xfrm>
          <a:prstGeom prst="bentConnector4">
            <a:avLst>
              <a:gd name="adj1" fmla="val -33691"/>
              <a:gd name="adj2" fmla="val 10579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742A70-C4BF-5539-DAA9-96BC4DF9C6EE}"/>
              </a:ext>
            </a:extLst>
          </p:cNvPr>
          <p:cNvSpPr/>
          <p:nvPr/>
        </p:nvSpPr>
        <p:spPr>
          <a:xfrm>
            <a:off x="1854223" y="4927804"/>
            <a:ext cx="482193" cy="482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3AA6E43-2CF1-74F2-1225-D2A1F487E9E1}"/>
              </a:ext>
            </a:extLst>
          </p:cNvPr>
          <p:cNvSpPr/>
          <p:nvPr/>
        </p:nvSpPr>
        <p:spPr>
          <a:xfrm>
            <a:off x="2156460" y="3238500"/>
            <a:ext cx="1173480" cy="2543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9BD594F5-A2A4-DD75-71B6-A73DEAE6C403}"/>
              </a:ext>
            </a:extLst>
          </p:cNvPr>
          <p:cNvCxnSpPr>
            <a:cxnSpLocks/>
            <a:stCxn id="72" idx="1"/>
            <a:endCxn id="71" idx="0"/>
          </p:cNvCxnSpPr>
          <p:nvPr/>
        </p:nvCxnSpPr>
        <p:spPr>
          <a:xfrm rot="10800000" flipV="1">
            <a:off x="2095320" y="3365680"/>
            <a:ext cx="61140" cy="1562123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F6766DD-6EF2-C863-BABF-BAD61D87422A}"/>
              </a:ext>
            </a:extLst>
          </p:cNvPr>
          <p:cNvSpPr txBox="1"/>
          <p:nvPr/>
        </p:nvSpPr>
        <p:spPr>
          <a:xfrm>
            <a:off x="7740630" y="6206207"/>
            <a:ext cx="749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</a:t>
            </a:r>
            <a:r>
              <a:rPr lang="ko-KR" altLang="en-US" sz="2400" dirty="0"/>
              <a:t>의 한 채널 당</a:t>
            </a:r>
            <a:r>
              <a:rPr lang="en-US" altLang="ko-KR" sz="2400" dirty="0"/>
              <a:t>, </a:t>
            </a:r>
            <a:r>
              <a:rPr lang="ko-KR" altLang="en-US" sz="2400" dirty="0"/>
              <a:t>곱 횟수 </a:t>
            </a:r>
            <a:r>
              <a:rPr lang="en-US" altLang="ko-KR" sz="2400" dirty="0"/>
              <a:t>= 9*400</a:t>
            </a:r>
            <a:r>
              <a:rPr lang="ko-KR" altLang="en-US" sz="2400" dirty="0"/>
              <a:t>회</a:t>
            </a:r>
            <a:r>
              <a:rPr lang="en-US" altLang="ko-KR" sz="2400" dirty="0"/>
              <a:t>,</a:t>
            </a:r>
            <a:r>
              <a:rPr lang="ko-KR" altLang="en-US" sz="2400" dirty="0"/>
              <a:t> 덧셈 횟수 </a:t>
            </a:r>
            <a:r>
              <a:rPr lang="en-US" altLang="ko-KR" sz="2400" dirty="0"/>
              <a:t>= 9*400</a:t>
            </a:r>
            <a:r>
              <a:rPr lang="ko-KR" altLang="en-US" sz="2400" dirty="0"/>
              <a:t>회</a:t>
            </a:r>
            <a:endParaRPr lang="en-US" altLang="ko-KR" sz="2400" dirty="0"/>
          </a:p>
          <a:p>
            <a:r>
              <a:rPr lang="ko-KR" altLang="en-US" sz="2400" b="1" u="sng" dirty="0">
                <a:solidFill>
                  <a:srgbClr val="FF0000"/>
                </a:solidFill>
              </a:rPr>
              <a:t>총 곱</a:t>
            </a:r>
            <a:r>
              <a:rPr lang="en-US" altLang="ko-KR" sz="2400" b="1" u="sng" dirty="0">
                <a:solidFill>
                  <a:srgbClr val="FF0000"/>
                </a:solidFill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</a:rPr>
              <a:t>덧셈 횟수 </a:t>
            </a:r>
            <a:r>
              <a:rPr lang="en-US" altLang="ko-KR" sz="2400" b="1" u="sng" dirty="0">
                <a:solidFill>
                  <a:srgbClr val="FF0000"/>
                </a:solidFill>
              </a:rPr>
              <a:t>= 9*400*10 = 36,000</a:t>
            </a:r>
            <a:r>
              <a:rPr lang="ko-KR" altLang="en-US" sz="2400" b="1" u="sng" dirty="0">
                <a:solidFill>
                  <a:srgbClr val="FF0000"/>
                </a:solidFill>
              </a:rPr>
              <a:t>회</a:t>
            </a:r>
            <a:r>
              <a:rPr lang="en-US" altLang="ko-KR" sz="2400" b="1" u="sng" dirty="0">
                <a:solidFill>
                  <a:srgbClr val="FF0000"/>
                </a:solidFill>
              </a:rPr>
              <a:t> </a:t>
            </a:r>
            <a:endParaRPr lang="ko-KR" altLang="en-US" sz="2400" b="1" u="sng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FCFE7CE-0B47-2D6C-21A7-AF577647D428}"/>
              </a:ext>
            </a:extLst>
          </p:cNvPr>
          <p:cNvSpPr txBox="1"/>
          <p:nvPr/>
        </p:nvSpPr>
        <p:spPr>
          <a:xfrm>
            <a:off x="6469794" y="391989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400x10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27031-72F8-643C-4A50-240C6B142163}"/>
              </a:ext>
            </a:extLst>
          </p:cNvPr>
          <p:cNvSpPr txBox="1"/>
          <p:nvPr/>
        </p:nvSpPr>
        <p:spPr>
          <a:xfrm>
            <a:off x="3656343" y="2705100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400x9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D3DDE-2CBC-8BF4-6137-C3F9FF0E6AF1}"/>
              </a:ext>
            </a:extLst>
          </p:cNvPr>
          <p:cNvSpPr txBox="1"/>
          <p:nvPr/>
        </p:nvSpPr>
        <p:spPr>
          <a:xfrm>
            <a:off x="7152340" y="271256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9x10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FEF20-8BD9-639E-372A-58C163E3B5D4}"/>
              </a:ext>
            </a:extLst>
          </p:cNvPr>
          <p:cNvSpPr txBox="1"/>
          <p:nvPr/>
        </p:nvSpPr>
        <p:spPr>
          <a:xfrm>
            <a:off x="8798826" y="2705101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400x10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343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24B0B-532A-1FEA-A34A-0FF8D8B9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CF44803A-CE38-A6CC-8DC8-8A6808041C7E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04ABB-2A61-CE88-C771-D4CBF37B7B6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(4/7)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6567EE31-7381-3834-37F1-7797B0D926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65414"/>
                  </p:ext>
                </p:extLst>
              </p:nvPr>
            </p:nvGraphicFramePr>
            <p:xfrm>
              <a:off x="6265522" y="549822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6567EE31-7381-3834-37F1-7797B0D926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65414"/>
                  </p:ext>
                </p:extLst>
              </p:nvPr>
            </p:nvGraphicFramePr>
            <p:xfrm>
              <a:off x="6265522" y="549822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1408" r="-204651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408" r="-10229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1408" r="-3488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101408" r="-204651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1408" r="-102299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101408" r="-3488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201408" r="-204651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1408" r="-10229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201408" r="-348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5D58ED08-69CC-2C62-A1BE-9F8F993FF9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7748523"/>
                  </p:ext>
                </p:extLst>
              </p:nvPr>
            </p:nvGraphicFramePr>
            <p:xfrm>
              <a:off x="6221249" y="554478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5D58ED08-69CC-2C62-A1BE-9F8F993FF9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7748523"/>
                  </p:ext>
                </p:extLst>
              </p:nvPr>
            </p:nvGraphicFramePr>
            <p:xfrm>
              <a:off x="6221249" y="554478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A9ADC632-991E-1B53-690E-AE80BE0D5D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7090451"/>
                  </p:ext>
                </p:extLst>
              </p:nvPr>
            </p:nvGraphicFramePr>
            <p:xfrm>
              <a:off x="6175313" y="559134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A9ADC632-991E-1B53-690E-AE80BE0D5D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7090451"/>
                  </p:ext>
                </p:extLst>
              </p:nvPr>
            </p:nvGraphicFramePr>
            <p:xfrm>
              <a:off x="6175313" y="559134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488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488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488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표 26">
                <a:extLst>
                  <a:ext uri="{FF2B5EF4-FFF2-40B4-BE49-F238E27FC236}">
                    <a16:creationId xmlns:a16="http://schemas.microsoft.com/office/drawing/2014/main" id="{8C72D9F7-ACCC-0BF1-3E02-E4CBE3AD4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404987"/>
                  </p:ext>
                </p:extLst>
              </p:nvPr>
            </p:nvGraphicFramePr>
            <p:xfrm>
              <a:off x="6126373" y="563197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표 26">
                <a:extLst>
                  <a:ext uri="{FF2B5EF4-FFF2-40B4-BE49-F238E27FC236}">
                    <a16:creationId xmlns:a16="http://schemas.microsoft.com/office/drawing/2014/main" id="{8C72D9F7-ACCC-0BF1-3E02-E4CBE3AD4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404987"/>
                  </p:ext>
                </p:extLst>
              </p:nvPr>
            </p:nvGraphicFramePr>
            <p:xfrm>
              <a:off x="6126373" y="563197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408" r="-2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1408" r="-1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1408" r="-2299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02857" r="-201149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102857" r="-10348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102857" r="-2299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200000" r="-201149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200000" r="-103488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200000" r="-2299" b="-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235CDBEB-A877-BE95-F13A-F91B86251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6366428"/>
                  </p:ext>
                </p:extLst>
              </p:nvPr>
            </p:nvGraphicFramePr>
            <p:xfrm>
              <a:off x="6074023" y="567526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235CDBEB-A877-BE95-F13A-F91B86251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6366428"/>
                  </p:ext>
                </p:extLst>
              </p:nvPr>
            </p:nvGraphicFramePr>
            <p:xfrm>
              <a:off x="6074023" y="567526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63" t="-1408" r="-2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408" r="-1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326" t="-1408" r="-2326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63" t="-101408" r="-203488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01408" r="-101149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326" t="-101408" r="-2326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63" t="-201408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01408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326" t="-201408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64055DE0-0475-D305-BDB8-DFE50FFBC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084752"/>
                  </p:ext>
                </p:extLst>
              </p:nvPr>
            </p:nvGraphicFramePr>
            <p:xfrm>
              <a:off x="6024381" y="572182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64055DE0-0475-D305-BDB8-DFE50FFBCF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084752"/>
                  </p:ext>
                </p:extLst>
              </p:nvPr>
            </p:nvGraphicFramePr>
            <p:xfrm>
              <a:off x="6024381" y="572182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표 30">
                <a:extLst>
                  <a:ext uri="{FF2B5EF4-FFF2-40B4-BE49-F238E27FC236}">
                    <a16:creationId xmlns:a16="http://schemas.microsoft.com/office/drawing/2014/main" id="{E10A858A-5F3B-40FE-2D95-5A701E573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1231116"/>
                  </p:ext>
                </p:extLst>
              </p:nvPr>
            </p:nvGraphicFramePr>
            <p:xfrm>
              <a:off x="5978303" y="576838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표 30">
                <a:extLst>
                  <a:ext uri="{FF2B5EF4-FFF2-40B4-BE49-F238E27FC236}">
                    <a16:creationId xmlns:a16="http://schemas.microsoft.com/office/drawing/2014/main" id="{E10A858A-5F3B-40FE-2D95-5A701E573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1231116"/>
                  </p:ext>
                </p:extLst>
              </p:nvPr>
            </p:nvGraphicFramePr>
            <p:xfrm>
              <a:off x="5978303" y="576838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41DED97D-7947-19D2-77FA-B08684EB89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43753"/>
                  </p:ext>
                </p:extLst>
              </p:nvPr>
            </p:nvGraphicFramePr>
            <p:xfrm>
              <a:off x="5929327" y="5810331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41DED97D-7947-19D2-77FA-B08684EB89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43753"/>
                  </p:ext>
                </p:extLst>
              </p:nvPr>
            </p:nvGraphicFramePr>
            <p:xfrm>
              <a:off x="5929327" y="5810331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CEDFCA28-AAB0-FA00-6F40-E1ADCE29C1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5587236"/>
                  </p:ext>
                </p:extLst>
              </p:nvPr>
            </p:nvGraphicFramePr>
            <p:xfrm>
              <a:off x="5875999" y="585689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CEDFCA28-AAB0-FA00-6F40-E1ADCE29C1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5587236"/>
                  </p:ext>
                </p:extLst>
              </p:nvPr>
            </p:nvGraphicFramePr>
            <p:xfrm>
              <a:off x="5875999" y="585689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149" t="-1408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2326" t="-1408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0000" t="-1408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149" t="-102857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2326" t="-102857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0000" t="-102857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149" t="-200000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2326" t="-200000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0000" t="-200000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1B54A794-8C7C-6599-B8EE-CE6E2F981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9459183"/>
                  </p:ext>
                </p:extLst>
              </p:nvPr>
            </p:nvGraphicFramePr>
            <p:xfrm>
              <a:off x="5822672" y="591039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1B54A794-8C7C-6599-B8EE-CE6E2F981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9459183"/>
                  </p:ext>
                </p:extLst>
              </p:nvPr>
            </p:nvGraphicFramePr>
            <p:xfrm>
              <a:off x="5822672" y="591039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3130EC79-ACED-03E4-5F1A-CA3A87D64190}"/>
              </a:ext>
            </a:extLst>
          </p:cNvPr>
          <p:cNvSpPr/>
          <p:nvPr/>
        </p:nvSpPr>
        <p:spPr>
          <a:xfrm rot="2564658">
            <a:off x="5907896" y="5270856"/>
            <a:ext cx="97548" cy="735320"/>
          </a:xfrm>
          <a:prstGeom prst="leftBrace">
            <a:avLst>
              <a:gd name="adj1" fmla="val 108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9776E6-3D27-3E45-EE53-D634176FFA0F}"/>
              </a:ext>
            </a:extLst>
          </p:cNvPr>
          <p:cNvSpPr txBox="1"/>
          <p:nvPr/>
        </p:nvSpPr>
        <p:spPr>
          <a:xfrm>
            <a:off x="5519884" y="5320042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8A8CB9-95EF-5F93-F195-17C875708078}"/>
              </a:ext>
            </a:extLst>
          </p:cNvPr>
          <p:cNvSpPr/>
          <p:nvPr/>
        </p:nvSpPr>
        <p:spPr>
          <a:xfrm>
            <a:off x="8445796" y="3657792"/>
            <a:ext cx="1165154" cy="1204651"/>
          </a:xfrm>
          <a:prstGeom prst="rect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DD0D3B13-BB9A-C40B-4C0F-2DB305F60B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500449"/>
                  </p:ext>
                </p:extLst>
              </p:nvPr>
            </p:nvGraphicFramePr>
            <p:xfrm>
              <a:off x="10088644" y="360815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DD0D3B13-BB9A-C40B-4C0F-2DB305F60B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500449"/>
                  </p:ext>
                </p:extLst>
              </p:nvPr>
            </p:nvGraphicFramePr>
            <p:xfrm>
              <a:off x="10088644" y="360815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49" t="-1408" r="-2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2326" t="-1408" r="-1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1408" r="-2299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49" t="-102857" r="-201149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2326" t="-102857" r="-10348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102857" r="-2299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49" t="-200000" r="-201149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2326" t="-200000" r="-103488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0000" t="-200000" r="-2299" b="-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FD33D1-006A-5F8F-3FF0-9A30C50E92A9}"/>
              </a:ext>
            </a:extLst>
          </p:cNvPr>
          <p:cNvSpPr txBox="1"/>
          <p:nvPr/>
        </p:nvSpPr>
        <p:spPr>
          <a:xfrm>
            <a:off x="9631444" y="4103983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*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50E0CB-C4DD-ADF4-33AD-0CC0302628AB}"/>
              </a:ext>
            </a:extLst>
          </p:cNvPr>
          <p:cNvGrpSpPr/>
          <p:nvPr/>
        </p:nvGrpSpPr>
        <p:grpSpPr>
          <a:xfrm>
            <a:off x="-89622" y="3977054"/>
            <a:ext cx="5402032" cy="5433646"/>
            <a:chOff x="-308556" y="2453054"/>
            <a:chExt cx="6142327" cy="60480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6B3E6C-831F-1AAF-32AB-C991DE276CC0}"/>
                </a:ext>
              </a:extLst>
            </p:cNvPr>
            <p:cNvSpPr/>
            <p:nvPr/>
          </p:nvSpPr>
          <p:spPr>
            <a:xfrm>
              <a:off x="1337971" y="2645346"/>
              <a:ext cx="4495800" cy="464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6706E93-CD39-1617-5C34-2F1781884B64}"/>
                </a:ext>
              </a:extLst>
            </p:cNvPr>
            <p:cNvSpPr/>
            <p:nvPr/>
          </p:nvSpPr>
          <p:spPr>
            <a:xfrm>
              <a:off x="727138" y="3126202"/>
              <a:ext cx="4495800" cy="46482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7FE91D-932D-D555-AE73-93C35B4E6C80}"/>
                </a:ext>
              </a:extLst>
            </p:cNvPr>
            <p:cNvSpPr/>
            <p:nvPr/>
          </p:nvSpPr>
          <p:spPr>
            <a:xfrm>
              <a:off x="575971" y="3238500"/>
              <a:ext cx="4495800" cy="4648200"/>
            </a:xfrm>
            <a:prstGeom prst="rect">
              <a:avLst/>
            </a:prstGeom>
            <a:solidFill>
              <a:srgbClr val="D9969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왼쪽 중괄호 4">
              <a:extLst>
                <a:ext uri="{FF2B5EF4-FFF2-40B4-BE49-F238E27FC236}">
                  <a16:creationId xmlns:a16="http://schemas.microsoft.com/office/drawing/2014/main" id="{838F2F2D-0895-E11A-6855-293BF3878D33}"/>
                </a:ext>
              </a:extLst>
            </p:cNvPr>
            <p:cNvSpPr/>
            <p:nvPr/>
          </p:nvSpPr>
          <p:spPr>
            <a:xfrm rot="3025371">
              <a:off x="750762" y="2209910"/>
              <a:ext cx="111671" cy="128650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9EE670-A131-8382-F65B-37A22ABB6EB3}"/>
                </a:ext>
              </a:extLst>
            </p:cNvPr>
            <p:cNvSpPr txBox="1"/>
            <p:nvPr/>
          </p:nvSpPr>
          <p:spPr>
            <a:xfrm>
              <a:off x="189135" y="2453054"/>
              <a:ext cx="8529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10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F4E044-309C-1DCD-C866-7058A71EE351}"/>
                    </a:ext>
                  </a:extLst>
                </p:cNvPr>
                <p:cNvSpPr txBox="1"/>
                <p:nvPr/>
              </p:nvSpPr>
              <p:spPr>
                <a:xfrm rot="5400000">
                  <a:off x="875419" y="2724647"/>
                  <a:ext cx="3332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F4E044-309C-1DCD-C866-7058A71EE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75419" y="2724647"/>
                  <a:ext cx="333285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774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왼쪽 중괄호 12">
              <a:extLst>
                <a:ext uri="{FF2B5EF4-FFF2-40B4-BE49-F238E27FC236}">
                  <a16:creationId xmlns:a16="http://schemas.microsoft.com/office/drawing/2014/main" id="{21478769-9ADB-D7E7-CA8B-2E5F6471CD33}"/>
                </a:ext>
              </a:extLst>
            </p:cNvPr>
            <p:cNvSpPr/>
            <p:nvPr/>
          </p:nvSpPr>
          <p:spPr>
            <a:xfrm>
              <a:off x="337479" y="3331937"/>
              <a:ext cx="111671" cy="444137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8E2C66-6504-E959-9B41-78CB74FCBA20}"/>
                </a:ext>
              </a:extLst>
            </p:cNvPr>
            <p:cNvSpPr txBox="1"/>
            <p:nvPr/>
          </p:nvSpPr>
          <p:spPr>
            <a:xfrm>
              <a:off x="-308556" y="5321072"/>
              <a:ext cx="8529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22</a:t>
              </a:r>
            </a:p>
          </p:txBody>
        </p:sp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467BB1DC-9415-1652-74D4-3651A9C5286E}"/>
                </a:ext>
              </a:extLst>
            </p:cNvPr>
            <p:cNvSpPr/>
            <p:nvPr/>
          </p:nvSpPr>
          <p:spPr>
            <a:xfrm rot="16200000">
              <a:off x="2734026" y="5770915"/>
              <a:ext cx="111671" cy="444137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85CB02-7797-ACE6-E308-D8BD615F2CB1}"/>
                </a:ext>
              </a:extLst>
            </p:cNvPr>
            <p:cNvSpPr txBox="1"/>
            <p:nvPr/>
          </p:nvSpPr>
          <p:spPr>
            <a:xfrm>
              <a:off x="2363397" y="8101027"/>
              <a:ext cx="8529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22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D976D-102C-C58E-5FC1-B0DBDA20FBD2}"/>
                  </a:ext>
                </a:extLst>
              </p:cNvPr>
              <p:cNvSpPr txBox="1"/>
              <p:nvPr/>
            </p:nvSpPr>
            <p:spPr>
              <a:xfrm>
                <a:off x="11688038" y="4103983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D976D-102C-C58E-5FC1-B0DBDA20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038" y="4103983"/>
                <a:ext cx="435852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7479968-8495-A220-FB58-2E6DB8D2BFF8}"/>
              </a:ext>
            </a:extLst>
          </p:cNvPr>
          <p:cNvSpPr txBox="1"/>
          <p:nvPr/>
        </p:nvSpPr>
        <p:spPr>
          <a:xfrm>
            <a:off x="5389185" y="6374888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*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C3C6BF-F600-893F-C626-E338043BB610}"/>
              </a:ext>
            </a:extLst>
          </p:cNvPr>
          <p:cNvSpPr/>
          <p:nvPr/>
        </p:nvSpPr>
        <p:spPr>
          <a:xfrm>
            <a:off x="12112413" y="3570583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8BD9CF-8284-B606-27C5-0A454132A725}"/>
              </a:ext>
            </a:extLst>
          </p:cNvPr>
          <p:cNvSpPr txBox="1"/>
          <p:nvPr/>
        </p:nvSpPr>
        <p:spPr>
          <a:xfrm>
            <a:off x="12268526" y="3949756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10x10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7689BE-2EFA-4342-B12B-DF71BE850497}"/>
              </a:ext>
            </a:extLst>
          </p:cNvPr>
          <p:cNvSpPr/>
          <p:nvPr/>
        </p:nvSpPr>
        <p:spPr>
          <a:xfrm>
            <a:off x="8445796" y="5263422"/>
            <a:ext cx="1165154" cy="120465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FF5C7AE1-031B-CC8C-EFA4-73A03D41E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9958051"/>
                  </p:ext>
                </p:extLst>
              </p:nvPr>
            </p:nvGraphicFramePr>
            <p:xfrm>
              <a:off x="10088644" y="521378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FF5C7AE1-031B-CC8C-EFA4-73A03D41E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9958051"/>
                  </p:ext>
                </p:extLst>
              </p:nvPr>
            </p:nvGraphicFramePr>
            <p:xfrm>
              <a:off x="10088644" y="521378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49" t="-1408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2326" t="-1408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000" t="-1408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49" t="-102857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2326" t="-102857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000" t="-102857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49" t="-200000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2326" t="-200000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000" t="-200000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285FC7D-32FC-52D1-3F87-8B6FB1B3ABAA}"/>
              </a:ext>
            </a:extLst>
          </p:cNvPr>
          <p:cNvSpPr txBox="1"/>
          <p:nvPr/>
        </p:nvSpPr>
        <p:spPr>
          <a:xfrm>
            <a:off x="9631444" y="5697156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270C66A-7E4D-4379-ABEC-016880A59535}"/>
                  </a:ext>
                </a:extLst>
              </p:cNvPr>
              <p:cNvSpPr txBox="1"/>
              <p:nvPr/>
            </p:nvSpPr>
            <p:spPr>
              <a:xfrm>
                <a:off x="11688038" y="5697156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270C66A-7E4D-4379-ABEC-016880A5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038" y="5697156"/>
                <a:ext cx="435852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:a16="http://schemas.microsoft.com/office/drawing/2014/main" id="{09311FE5-3C17-D56F-8C79-B2369E96A002}"/>
              </a:ext>
            </a:extLst>
          </p:cNvPr>
          <p:cNvSpPr/>
          <p:nvPr/>
        </p:nvSpPr>
        <p:spPr>
          <a:xfrm>
            <a:off x="12112413" y="5238405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169E5D-8377-3893-DF82-65547241535E}"/>
              </a:ext>
            </a:extLst>
          </p:cNvPr>
          <p:cNvSpPr txBox="1"/>
          <p:nvPr/>
        </p:nvSpPr>
        <p:spPr>
          <a:xfrm>
            <a:off x="12266392" y="5697156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10x10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AF184-2B18-1970-51DA-7BB22854B7DE}"/>
                  </a:ext>
                </a:extLst>
              </p:cNvPr>
              <p:cNvSpPr txBox="1"/>
              <p:nvPr/>
            </p:nvSpPr>
            <p:spPr>
              <a:xfrm>
                <a:off x="9771494" y="6841001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AF184-2B18-1970-51DA-7BB22854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494" y="6841001"/>
                <a:ext cx="29580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D2A024-3FF4-AA31-B8EE-F4C482E5F897}"/>
              </a:ext>
            </a:extLst>
          </p:cNvPr>
          <p:cNvSpPr/>
          <p:nvPr/>
        </p:nvSpPr>
        <p:spPr>
          <a:xfrm>
            <a:off x="8445796" y="7391171"/>
            <a:ext cx="1165154" cy="1204651"/>
          </a:xfrm>
          <a:prstGeom prst="rect">
            <a:avLst/>
          </a:prstGeom>
          <a:solidFill>
            <a:srgbClr val="FAC0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id="{CBBD108F-6B88-8F2E-84B5-D6D57261F2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987865"/>
                  </p:ext>
                </p:extLst>
              </p:nvPr>
            </p:nvGraphicFramePr>
            <p:xfrm>
              <a:off x="10088644" y="734153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AC0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id="{CBBD108F-6B88-8F2E-84B5-D6D57261F2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987865"/>
                  </p:ext>
                </p:extLst>
              </p:nvPr>
            </p:nvGraphicFramePr>
            <p:xfrm>
              <a:off x="10088644" y="734153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149" t="-1408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2326" t="-1408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0000" t="-1408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149" t="-102857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2326" t="-102857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0000" t="-102857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149" t="-200000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2326" t="-200000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0000" t="-200000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9ACC7D5-627E-DFF3-AED2-483A574CBC09}"/>
              </a:ext>
            </a:extLst>
          </p:cNvPr>
          <p:cNvSpPr txBox="1"/>
          <p:nvPr/>
        </p:nvSpPr>
        <p:spPr>
          <a:xfrm>
            <a:off x="9631444" y="7824905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C7F392-6101-031A-D926-C2DF2FE47FA3}"/>
                  </a:ext>
                </a:extLst>
              </p:cNvPr>
              <p:cNvSpPr txBox="1"/>
              <p:nvPr/>
            </p:nvSpPr>
            <p:spPr>
              <a:xfrm>
                <a:off x="11688038" y="7824905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C7F392-6101-031A-D926-C2DF2FE47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038" y="7824905"/>
                <a:ext cx="435852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직사각형 52">
            <a:extLst>
              <a:ext uri="{FF2B5EF4-FFF2-40B4-BE49-F238E27FC236}">
                <a16:creationId xmlns:a16="http://schemas.microsoft.com/office/drawing/2014/main" id="{7734BCBD-5D47-77E1-70B8-15DB7712A8C7}"/>
              </a:ext>
            </a:extLst>
          </p:cNvPr>
          <p:cNvSpPr/>
          <p:nvPr/>
        </p:nvSpPr>
        <p:spPr>
          <a:xfrm>
            <a:off x="12112413" y="7366154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31B4D-3FF0-1DC8-9BD5-FFB9157DD0B0}"/>
              </a:ext>
            </a:extLst>
          </p:cNvPr>
          <p:cNvSpPr txBox="1"/>
          <p:nvPr/>
        </p:nvSpPr>
        <p:spPr>
          <a:xfrm>
            <a:off x="12268526" y="7784791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10x10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88060A-7A7B-E858-F11F-255747FC271D}"/>
                  </a:ext>
                </a:extLst>
              </p:cNvPr>
              <p:cNvSpPr txBox="1"/>
              <p:nvPr/>
            </p:nvSpPr>
            <p:spPr>
              <a:xfrm>
                <a:off x="13744386" y="6693308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88060A-7A7B-E858-F11F-255747FC2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386" y="6693308"/>
                <a:ext cx="29580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직사각형 56">
            <a:extLst>
              <a:ext uri="{FF2B5EF4-FFF2-40B4-BE49-F238E27FC236}">
                <a16:creationId xmlns:a16="http://schemas.microsoft.com/office/drawing/2014/main" id="{33CBD584-7C1D-C184-D1C3-6D2D645C48DA}"/>
              </a:ext>
            </a:extLst>
          </p:cNvPr>
          <p:cNvSpPr/>
          <p:nvPr/>
        </p:nvSpPr>
        <p:spPr>
          <a:xfrm>
            <a:off x="12001405" y="3303298"/>
            <a:ext cx="3158460" cy="5453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FE55D1-80AC-0513-021A-4EF39C86D360}"/>
              </a:ext>
            </a:extLst>
          </p:cNvPr>
          <p:cNvSpPr txBox="1"/>
          <p:nvPr/>
        </p:nvSpPr>
        <p:spPr>
          <a:xfrm>
            <a:off x="8445796" y="1885771"/>
            <a:ext cx="749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</a:t>
            </a:r>
            <a:r>
              <a:rPr lang="ko-KR" altLang="en-US" sz="2400" dirty="0"/>
              <a:t>의</a:t>
            </a:r>
            <a:r>
              <a:rPr lang="en-US" altLang="ko-KR" sz="2400" dirty="0"/>
              <a:t> 10</a:t>
            </a:r>
            <a:r>
              <a:rPr lang="ko-KR" altLang="en-US" sz="2400" dirty="0"/>
              <a:t>개의 </a:t>
            </a:r>
            <a:r>
              <a:rPr lang="en-US" altLang="ko-KR" sz="2400" dirty="0"/>
              <a:t>channel  </a:t>
            </a:r>
            <a:r>
              <a:rPr lang="ko-KR" altLang="en-US" sz="2400" dirty="0"/>
              <a:t>과 첫번째</a:t>
            </a:r>
            <a:r>
              <a:rPr lang="en-US" altLang="ko-KR" sz="2400" dirty="0"/>
              <a:t> kernel</a:t>
            </a:r>
            <a:r>
              <a:rPr lang="ko-KR" altLang="en-US" sz="2400" dirty="0"/>
              <a:t>의 </a:t>
            </a:r>
            <a:r>
              <a:rPr lang="en-US" altLang="ko-KR" sz="2400" dirty="0"/>
              <a:t>10</a:t>
            </a:r>
            <a:r>
              <a:rPr lang="ko-KR" altLang="en-US" sz="2400" dirty="0"/>
              <a:t>개의</a:t>
            </a:r>
            <a:r>
              <a:rPr lang="en-US" altLang="ko-KR" sz="2400" dirty="0"/>
              <a:t> channel </a:t>
            </a:r>
            <a:r>
              <a:rPr lang="ko-KR" altLang="en-US" sz="2400" dirty="0"/>
              <a:t>과 각각 대응해서 </a:t>
            </a:r>
            <a:r>
              <a:rPr lang="ko-KR" altLang="en-US" sz="2400" dirty="0" err="1"/>
              <a:t>컨볼루션</a:t>
            </a:r>
            <a:r>
              <a:rPr lang="en-US" altLang="ko-KR" sz="2400" dirty="0"/>
              <a:t>,</a:t>
            </a:r>
            <a:r>
              <a:rPr lang="ko-KR" altLang="en-US" sz="2400" dirty="0"/>
              <a:t> 각 결과를 </a:t>
            </a:r>
            <a:r>
              <a:rPr lang="en-US" altLang="ko-KR" sz="2400" dirty="0"/>
              <a:t>Sum </a:t>
            </a:r>
            <a:r>
              <a:rPr lang="ko-KR" altLang="en-US" sz="2400" dirty="0"/>
              <a:t>해주면</a:t>
            </a:r>
            <a:r>
              <a:rPr lang="en-US" altLang="ko-KR" sz="2400" dirty="0"/>
              <a:t>, </a:t>
            </a:r>
            <a:r>
              <a:rPr lang="ko-KR" altLang="en-US" sz="2400" dirty="0"/>
              <a:t>한 개의 </a:t>
            </a:r>
            <a:r>
              <a:rPr lang="en-US" altLang="ko-KR" sz="2400" dirty="0"/>
              <a:t>Output channel </a:t>
            </a:r>
            <a:r>
              <a:rPr lang="ko-KR" altLang="en-US" sz="2400" dirty="0"/>
              <a:t>생성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E8FE2C-32B9-4DCE-178A-3802E9178710}"/>
              </a:ext>
            </a:extLst>
          </p:cNvPr>
          <p:cNvSpPr/>
          <p:nvPr/>
        </p:nvSpPr>
        <p:spPr>
          <a:xfrm>
            <a:off x="15751246" y="5349053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FA04C9-4ACC-D780-C4C4-FE0EB9510B70}"/>
              </a:ext>
            </a:extLst>
          </p:cNvPr>
          <p:cNvSpPr txBox="1"/>
          <p:nvPr/>
        </p:nvSpPr>
        <p:spPr>
          <a:xfrm>
            <a:off x="13472673" y="4806764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4A7E98-A0C7-3BD5-B56B-F35354A8471F}"/>
              </a:ext>
            </a:extLst>
          </p:cNvPr>
          <p:cNvSpPr txBox="1"/>
          <p:nvPr/>
        </p:nvSpPr>
        <p:spPr>
          <a:xfrm>
            <a:off x="13472673" y="6398235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+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C7997-EE50-038C-213A-3F0E8EEF901C}"/>
              </a:ext>
            </a:extLst>
          </p:cNvPr>
          <p:cNvSpPr txBox="1"/>
          <p:nvPr/>
        </p:nvSpPr>
        <p:spPr>
          <a:xfrm>
            <a:off x="13472673" y="6982704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4318CF-E928-5C33-628D-9F71E0B84D8A}"/>
                  </a:ext>
                </a:extLst>
              </p:cNvPr>
              <p:cNvSpPr txBox="1"/>
              <p:nvPr/>
            </p:nvSpPr>
            <p:spPr>
              <a:xfrm>
                <a:off x="15217846" y="5811345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4318CF-E928-5C33-628D-9F71E0B84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846" y="5811345"/>
                <a:ext cx="43585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F8A91D2-F2EA-F6BB-8242-365427546C0E}"/>
              </a:ext>
            </a:extLst>
          </p:cNvPr>
          <p:cNvSpPr txBox="1"/>
          <p:nvPr/>
        </p:nvSpPr>
        <p:spPr>
          <a:xfrm>
            <a:off x="15826734" y="5627528"/>
            <a:ext cx="10141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output</a:t>
            </a:r>
          </a:p>
          <a:p>
            <a:pPr algn="ctr"/>
            <a:r>
              <a:rPr lang="en-US" altLang="ko-KR" sz="2000" dirty="0"/>
              <a:t>10x10</a:t>
            </a:r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18FA0C75-A9CF-F3BC-D6B6-B8FE21B730DD}"/>
              </a:ext>
            </a:extLst>
          </p:cNvPr>
          <p:cNvSpPr/>
          <p:nvPr/>
        </p:nvSpPr>
        <p:spPr>
          <a:xfrm>
            <a:off x="8048128" y="3719084"/>
            <a:ext cx="201002" cy="49380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BB8CC-058F-FD51-53BE-379D066B0B9E}"/>
              </a:ext>
            </a:extLst>
          </p:cNvPr>
          <p:cNvSpPr txBox="1"/>
          <p:nvPr/>
        </p:nvSpPr>
        <p:spPr>
          <a:xfrm>
            <a:off x="7510872" y="7037814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37FF20-3FA2-1540-71C4-5727A3B8E04F}"/>
                  </a:ext>
                </a:extLst>
              </p:cNvPr>
              <p:cNvSpPr txBox="1"/>
              <p:nvPr/>
            </p:nvSpPr>
            <p:spPr>
              <a:xfrm>
                <a:off x="13259958" y="4112967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37FF20-3FA2-1540-71C4-5727A3B8E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9958" y="4112967"/>
                <a:ext cx="435852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101078-AE88-08C3-A90F-728243DD652E}"/>
                  </a:ext>
                </a:extLst>
              </p:cNvPr>
              <p:cNvSpPr txBox="1"/>
              <p:nvPr/>
            </p:nvSpPr>
            <p:spPr>
              <a:xfrm>
                <a:off x="13546502" y="4086123"/>
                <a:ext cx="579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101078-AE88-08C3-A90F-728243DD6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502" y="4086123"/>
                <a:ext cx="57923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0A184A-603A-CB95-3136-7B0C6A9E68C1}"/>
                  </a:ext>
                </a:extLst>
              </p:cNvPr>
              <p:cNvSpPr txBox="1"/>
              <p:nvPr/>
            </p:nvSpPr>
            <p:spPr>
              <a:xfrm>
                <a:off x="13283821" y="5692994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0A184A-603A-CB95-3136-7B0C6A9E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821" y="5692994"/>
                <a:ext cx="435852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8AE326-E722-89A7-0031-773B42636D46}"/>
                  </a:ext>
                </a:extLst>
              </p:cNvPr>
              <p:cNvSpPr txBox="1"/>
              <p:nvPr/>
            </p:nvSpPr>
            <p:spPr>
              <a:xfrm>
                <a:off x="13570365" y="5666150"/>
                <a:ext cx="579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8AE326-E722-89A7-0031-773B42636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365" y="5666150"/>
                <a:ext cx="57923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04E2477-0426-A87C-D943-731CA1D8DD1F}"/>
                  </a:ext>
                </a:extLst>
              </p:cNvPr>
              <p:cNvSpPr txBox="1"/>
              <p:nvPr/>
            </p:nvSpPr>
            <p:spPr>
              <a:xfrm>
                <a:off x="13318847" y="7852742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04E2477-0426-A87C-D943-731CA1D8D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847" y="7852742"/>
                <a:ext cx="435852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5271F4-6D2D-1F11-DB36-18CECD4AD21D}"/>
                  </a:ext>
                </a:extLst>
              </p:cNvPr>
              <p:cNvSpPr txBox="1"/>
              <p:nvPr/>
            </p:nvSpPr>
            <p:spPr>
              <a:xfrm>
                <a:off x="13605391" y="7825898"/>
                <a:ext cx="579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5271F4-6D2D-1F11-DB36-18CECD4A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391" y="7825898"/>
                <a:ext cx="57923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682BB250-CE2E-0DAF-8676-B3AE7EBC7782}"/>
              </a:ext>
            </a:extLst>
          </p:cNvPr>
          <p:cNvSpPr txBox="1"/>
          <p:nvPr/>
        </p:nvSpPr>
        <p:spPr>
          <a:xfrm>
            <a:off x="13892287" y="5698481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2CC2C8-B16F-6249-EA49-1AFD700BB20B}"/>
                  </a:ext>
                </a:extLst>
              </p:cNvPr>
              <p:cNvSpPr txBox="1"/>
              <p:nvPr/>
            </p:nvSpPr>
            <p:spPr>
              <a:xfrm>
                <a:off x="14474193" y="5686367"/>
                <a:ext cx="579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2CC2C8-B16F-6249-EA49-1AFD700BB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4193" y="5686367"/>
                <a:ext cx="57923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99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FBAD-E605-99EE-D141-43001111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A1CD8C06-A36A-D87F-B987-CD74B5E823D9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5487D3-7265-FB8C-0268-0C940CB2499D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(5/7)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6F6D7CC-5B60-218F-4700-6B74C747102A}"/>
                  </a:ext>
                </a:extLst>
              </p:cNvPr>
              <p:cNvSpPr txBox="1"/>
              <p:nvPr/>
            </p:nvSpPr>
            <p:spPr>
              <a:xfrm>
                <a:off x="709533" y="2256488"/>
                <a:ext cx="2819399" cy="917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en-US" altLang="ko-KR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  <m:r>
                                <m:rPr>
                                  <m:nor/>
                                </m:rPr>
                                <a:rPr lang="ko-KR" altLang="en-US" sz="1400" dirty="0"/>
                                <m:t> 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400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400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6F6D7CC-5B60-218F-4700-6B74C7471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" y="2256488"/>
                <a:ext cx="2819399" cy="917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AC23C8A0-B648-E5A4-6D7C-0DFE80B5DB71}"/>
              </a:ext>
            </a:extLst>
          </p:cNvPr>
          <p:cNvSpPr/>
          <p:nvPr/>
        </p:nvSpPr>
        <p:spPr>
          <a:xfrm>
            <a:off x="1209922" y="4132211"/>
            <a:ext cx="4495800" cy="4648200"/>
          </a:xfrm>
          <a:prstGeom prst="rect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78576-A7B9-EF3E-3211-1903F3CF4E1F}"/>
                  </a:ext>
                </a:extLst>
              </p:cNvPr>
              <p:cNvSpPr txBox="1"/>
              <p:nvPr/>
            </p:nvSpPr>
            <p:spPr>
              <a:xfrm>
                <a:off x="152400" y="5719521"/>
                <a:ext cx="7846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78576-A7B9-EF3E-3211-1903F3CF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19521"/>
                <a:ext cx="784619" cy="390748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BD4F8-BD22-A609-ECAE-3C4E9172897F}"/>
              </a:ext>
            </a:extLst>
          </p:cNvPr>
          <p:cNvSpPr/>
          <p:nvPr/>
        </p:nvSpPr>
        <p:spPr>
          <a:xfrm>
            <a:off x="1721558" y="4560928"/>
            <a:ext cx="482193" cy="48219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79381-99B3-1070-B46D-364098F42FEB}"/>
              </a:ext>
            </a:extLst>
          </p:cNvPr>
          <p:cNvSpPr/>
          <p:nvPr/>
        </p:nvSpPr>
        <p:spPr>
          <a:xfrm>
            <a:off x="1021679" y="2226354"/>
            <a:ext cx="360000" cy="270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852BB1DB-EC8E-4242-3B39-CACF293CD162}"/>
              </a:ext>
            </a:extLst>
          </p:cNvPr>
          <p:cNvSpPr/>
          <p:nvPr/>
        </p:nvSpPr>
        <p:spPr>
          <a:xfrm>
            <a:off x="1027035" y="4268253"/>
            <a:ext cx="111671" cy="44413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5A9E45-B27C-E975-27F8-E0ABAD4D6F66}"/>
              </a:ext>
            </a:extLst>
          </p:cNvPr>
          <p:cNvSpPr txBox="1"/>
          <p:nvPr/>
        </p:nvSpPr>
        <p:spPr>
          <a:xfrm>
            <a:off x="381000" y="6257388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22</a:t>
            </a:r>
          </a:p>
        </p:txBody>
      </p: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BFC2AEC9-87FE-3C63-407B-32CD353294DD}"/>
              </a:ext>
            </a:extLst>
          </p:cNvPr>
          <p:cNvSpPr/>
          <p:nvPr/>
        </p:nvSpPr>
        <p:spPr>
          <a:xfrm rot="16200000">
            <a:off x="3423582" y="6707231"/>
            <a:ext cx="111671" cy="44413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A91D31-584C-ABDE-1DCE-299B61A1DB20}"/>
              </a:ext>
            </a:extLst>
          </p:cNvPr>
          <p:cNvSpPr txBox="1"/>
          <p:nvPr/>
        </p:nvSpPr>
        <p:spPr>
          <a:xfrm>
            <a:off x="3052953" y="9037343"/>
            <a:ext cx="8529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22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D03FEC-DCAF-CAD5-44D8-8B7707954364}"/>
              </a:ext>
            </a:extLst>
          </p:cNvPr>
          <p:cNvSpPr/>
          <p:nvPr/>
        </p:nvSpPr>
        <p:spPr>
          <a:xfrm>
            <a:off x="4742052" y="7856184"/>
            <a:ext cx="482193" cy="4821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F75ACA-3702-27C9-130D-78023CAF2F15}"/>
              </a:ext>
            </a:extLst>
          </p:cNvPr>
          <p:cNvSpPr/>
          <p:nvPr/>
        </p:nvSpPr>
        <p:spPr>
          <a:xfrm>
            <a:off x="973976" y="2952025"/>
            <a:ext cx="479160" cy="27047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1F0664-7F2A-4516-8B95-1D33C980D11F}"/>
              </a:ext>
            </a:extLst>
          </p:cNvPr>
          <p:cNvSpPr/>
          <p:nvPr/>
        </p:nvSpPr>
        <p:spPr>
          <a:xfrm>
            <a:off x="2195691" y="4561742"/>
            <a:ext cx="482193" cy="482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578AE4-57D9-F123-4F9C-3AB8022D5104}"/>
              </a:ext>
            </a:extLst>
          </p:cNvPr>
          <p:cNvSpPr/>
          <p:nvPr/>
        </p:nvSpPr>
        <p:spPr>
          <a:xfrm>
            <a:off x="1021679" y="2496828"/>
            <a:ext cx="360000" cy="2704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562B97B-1016-E38D-E557-EA06AD6BEAF3}"/>
              </a:ext>
            </a:extLst>
          </p:cNvPr>
          <p:cNvSpPr/>
          <p:nvPr/>
        </p:nvSpPr>
        <p:spPr>
          <a:xfrm>
            <a:off x="1215231" y="4132211"/>
            <a:ext cx="1475353" cy="14188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양쪽 대괄호 61">
            <a:extLst>
              <a:ext uri="{FF2B5EF4-FFF2-40B4-BE49-F238E27FC236}">
                <a16:creationId xmlns:a16="http://schemas.microsoft.com/office/drawing/2014/main" id="{3E5892AA-ABBE-876C-A8B7-CC5D18AE0938}"/>
              </a:ext>
            </a:extLst>
          </p:cNvPr>
          <p:cNvSpPr/>
          <p:nvPr/>
        </p:nvSpPr>
        <p:spPr>
          <a:xfrm>
            <a:off x="6418779" y="4427184"/>
            <a:ext cx="6683238" cy="4055488"/>
          </a:xfrm>
          <a:prstGeom prst="bracketPair">
            <a:avLst>
              <a:gd name="adj" fmla="val 855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A3337F8-6DB1-B8DF-675E-EC94FC18D8B9}"/>
                  </a:ext>
                </a:extLst>
              </p:cNvPr>
              <p:cNvSpPr txBox="1"/>
              <p:nvPr/>
            </p:nvSpPr>
            <p:spPr>
              <a:xfrm>
                <a:off x="6614527" y="4649817"/>
                <a:ext cx="1346844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A3337F8-6DB1-B8DF-675E-EC94FC18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27" y="4649817"/>
                <a:ext cx="1346844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829EC8D-C1F9-42EC-0DB0-CB773CD2FB4C}"/>
                  </a:ext>
                </a:extLst>
              </p:cNvPr>
              <p:cNvSpPr txBox="1"/>
              <p:nvPr/>
            </p:nvSpPr>
            <p:spPr>
              <a:xfrm>
                <a:off x="6535376" y="5564383"/>
                <a:ext cx="1598323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829EC8D-C1F9-42EC-0DB0-CB773CD2F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76" y="5564383"/>
                <a:ext cx="1598323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7F423-AFDE-CF60-7D9A-C3D4F775087C}"/>
                  </a:ext>
                </a:extLst>
              </p:cNvPr>
              <p:cNvSpPr txBox="1"/>
              <p:nvPr/>
            </p:nvSpPr>
            <p:spPr>
              <a:xfrm>
                <a:off x="7070605" y="6816815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7F423-AFDE-CF60-7D9A-C3D4F775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605" y="6816815"/>
                <a:ext cx="2958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7D6CA2-4330-D72E-CAED-09A15680360A}"/>
                  </a:ext>
                </a:extLst>
              </p:cNvPr>
              <p:cNvSpPr txBox="1"/>
              <p:nvPr/>
            </p:nvSpPr>
            <p:spPr>
              <a:xfrm>
                <a:off x="6666307" y="7551383"/>
                <a:ext cx="1829090" cy="7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358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60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78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79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80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99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400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7D6CA2-4330-D72E-CAED-09A15680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07" y="7551383"/>
                <a:ext cx="1829090" cy="7936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3692ED7-4766-ECBF-DF9E-1005A9F9CFE4}"/>
              </a:ext>
            </a:extLst>
          </p:cNvPr>
          <p:cNvCxnSpPr>
            <a:cxnSpLocks/>
          </p:cNvCxnSpPr>
          <p:nvPr/>
        </p:nvCxnSpPr>
        <p:spPr>
          <a:xfrm>
            <a:off x="8623686" y="5035386"/>
            <a:ext cx="535521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E5C6FF-457C-CE12-0E98-3B4FD1903B4A}"/>
                  </a:ext>
                </a:extLst>
              </p:cNvPr>
              <p:cNvSpPr txBox="1"/>
              <p:nvPr/>
            </p:nvSpPr>
            <p:spPr>
              <a:xfrm>
                <a:off x="7551612" y="3970404"/>
                <a:ext cx="2730106" cy="635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Using flatten(), flat[</a:t>
                </a:r>
                <a:r>
                  <a:rPr lang="en-US" altLang="ko-KR" sz="1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</a:t>
                </a:r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]=</a:t>
                </a:r>
                <a:r>
                  <a:rPr lang="en-US" altLang="ko-KR" sz="1400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sz="14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en-US" altLang="ko-KR" sz="1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𝑖𝑚𝑜𝑑𝑁</m:t>
                    </m:r>
                  </m:oMath>
                </a14:m>
                <a:endParaRPr lang="en-US" altLang="ko-KR" sz="1400" b="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몫</a:t>
                </a:r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. </a:t>
                </a:r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나머지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E5C6FF-457C-CE12-0E98-3B4FD1903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612" y="3970404"/>
                <a:ext cx="2730106" cy="635239"/>
              </a:xfrm>
              <a:prstGeom prst="rect">
                <a:avLst/>
              </a:prstGeom>
              <a:blipFill>
                <a:blip r:embed="rId8"/>
                <a:stretch>
                  <a:fillRect l="-67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A628134-371C-44A6-442C-D2AD947C9C9E}"/>
              </a:ext>
            </a:extLst>
          </p:cNvPr>
          <p:cNvSpPr txBox="1"/>
          <p:nvPr/>
        </p:nvSpPr>
        <p:spPr>
          <a:xfrm>
            <a:off x="10677040" y="515246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C61518-1640-741A-BEC2-B6209E28E6A6}"/>
                  </a:ext>
                </a:extLst>
              </p:cNvPr>
              <p:cNvSpPr txBox="1"/>
              <p:nvPr/>
            </p:nvSpPr>
            <p:spPr>
              <a:xfrm>
                <a:off x="9849698" y="4918445"/>
                <a:ext cx="2234073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0 0 0 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C61518-1640-741A-BEC2-B6209E28E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698" y="4918445"/>
                <a:ext cx="2234073" cy="246542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2193E8-CDAC-CCC9-B768-CF9926D27DD9}"/>
                  </a:ext>
                </a:extLst>
              </p:cNvPr>
              <p:cNvSpPr txBox="1"/>
              <p:nvPr/>
            </p:nvSpPr>
            <p:spPr>
              <a:xfrm>
                <a:off x="9648111" y="5898059"/>
                <a:ext cx="2665858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0 0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2193E8-CDAC-CCC9-B768-CF9926D27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111" y="5898059"/>
                <a:ext cx="2665858" cy="246542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F830D42-81D2-7B43-BA68-5F82E6C8DD22}"/>
              </a:ext>
            </a:extLst>
          </p:cNvPr>
          <p:cNvSpPr txBox="1"/>
          <p:nvPr/>
        </p:nvSpPr>
        <p:spPr>
          <a:xfrm>
            <a:off x="10677040" y="6134157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94AE417-5E13-3CF0-3AA1-CB3724942482}"/>
              </a:ext>
            </a:extLst>
          </p:cNvPr>
          <p:cNvCxnSpPr>
            <a:cxnSpLocks/>
          </p:cNvCxnSpPr>
          <p:nvPr/>
        </p:nvCxnSpPr>
        <p:spPr>
          <a:xfrm>
            <a:off x="8623144" y="6015142"/>
            <a:ext cx="535521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F9099EE-B96A-4598-EB5D-6115028D149F}"/>
                  </a:ext>
                </a:extLst>
              </p:cNvPr>
              <p:cNvSpPr txBox="1"/>
              <p:nvPr/>
            </p:nvSpPr>
            <p:spPr>
              <a:xfrm>
                <a:off x="10730482" y="6832456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F9099EE-B96A-4598-EB5D-6115028D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0482" y="6832456"/>
                <a:ext cx="29580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03EC1DC-7F56-BE85-AC8C-82433FBC8F79}"/>
                  </a:ext>
                </a:extLst>
              </p:cNvPr>
              <p:cNvSpPr txBox="1"/>
              <p:nvPr/>
            </p:nvSpPr>
            <p:spPr>
              <a:xfrm>
                <a:off x="9082446" y="7881836"/>
                <a:ext cx="3987758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358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60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79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38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99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400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03EC1DC-7F56-BE85-AC8C-82433FBC8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446" y="7881836"/>
                <a:ext cx="3987758" cy="246542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4A1250A-505E-4D61-0EDD-7D8A9C7847E5}"/>
              </a:ext>
            </a:extLst>
          </p:cNvPr>
          <p:cNvCxnSpPr>
            <a:cxnSpLocks/>
          </p:cNvCxnSpPr>
          <p:nvPr/>
        </p:nvCxnSpPr>
        <p:spPr>
          <a:xfrm>
            <a:off x="8515112" y="8002612"/>
            <a:ext cx="535521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22551AB-35CB-D681-2406-9845CAF0BCB3}"/>
              </a:ext>
            </a:extLst>
          </p:cNvPr>
          <p:cNvCxnSpPr>
            <a:cxnSpLocks/>
            <a:stCxn id="55" idx="3"/>
            <a:endCxn id="63" idx="1"/>
          </p:cNvCxnSpPr>
          <p:nvPr/>
        </p:nvCxnSpPr>
        <p:spPr>
          <a:xfrm>
            <a:off x="2690584" y="4841635"/>
            <a:ext cx="3923943" cy="150552"/>
          </a:xfrm>
          <a:prstGeom prst="bentConnector3">
            <a:avLst>
              <a:gd name="adj1" fmla="val 56473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877501-2F06-DEF6-7739-21B8E1E822C3}"/>
              </a:ext>
            </a:extLst>
          </p:cNvPr>
          <p:cNvSpPr/>
          <p:nvPr/>
        </p:nvSpPr>
        <p:spPr>
          <a:xfrm>
            <a:off x="2216451" y="4129760"/>
            <a:ext cx="1475353" cy="1418848"/>
          </a:xfrm>
          <a:prstGeom prst="rect">
            <a:avLst/>
          </a:prstGeom>
          <a:noFill/>
          <a:ln>
            <a:solidFill>
              <a:srgbClr val="F04E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98FD47E7-82D6-63A5-BFFD-CABFE0FA19CC}"/>
              </a:ext>
            </a:extLst>
          </p:cNvPr>
          <p:cNvCxnSpPr>
            <a:cxnSpLocks/>
            <a:stCxn id="90" idx="2"/>
            <a:endCxn id="64" idx="1"/>
          </p:cNvCxnSpPr>
          <p:nvPr/>
        </p:nvCxnSpPr>
        <p:spPr>
          <a:xfrm rot="16200000" flipH="1">
            <a:off x="4565680" y="3937056"/>
            <a:ext cx="358145" cy="3581248"/>
          </a:xfrm>
          <a:prstGeom prst="bentConnector2">
            <a:avLst/>
          </a:prstGeom>
          <a:ln w="19050">
            <a:solidFill>
              <a:srgbClr val="F04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BDD4E0-BE5F-65AE-DBAE-FB0A1743BAFB}"/>
              </a:ext>
            </a:extLst>
          </p:cNvPr>
          <p:cNvSpPr/>
          <p:nvPr/>
        </p:nvSpPr>
        <p:spPr>
          <a:xfrm>
            <a:off x="3749006" y="6926227"/>
            <a:ext cx="1475353" cy="141884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9283DD3F-E41F-8714-8F73-059C155020EA}"/>
              </a:ext>
            </a:extLst>
          </p:cNvPr>
          <p:cNvCxnSpPr>
            <a:cxnSpLocks/>
            <a:stCxn id="98" idx="3"/>
            <a:endCxn id="66" idx="1"/>
          </p:cNvCxnSpPr>
          <p:nvPr/>
        </p:nvCxnSpPr>
        <p:spPr>
          <a:xfrm>
            <a:off x="5224359" y="7635651"/>
            <a:ext cx="1441948" cy="312572"/>
          </a:xfrm>
          <a:prstGeom prst="bentConnector3">
            <a:avLst>
              <a:gd name="adj1" fmla="val 50000"/>
            </a:avLst>
          </a:prstGeom>
          <a:ln w="1905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21C2706-22C2-AECB-C97C-ECB8ADA6ABEC}"/>
              </a:ext>
            </a:extLst>
          </p:cNvPr>
          <p:cNvSpPr txBox="1"/>
          <p:nvPr/>
        </p:nvSpPr>
        <p:spPr>
          <a:xfrm>
            <a:off x="1583409" y="3709292"/>
            <a:ext cx="446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채널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만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봤을때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Padding = 1, Stride = 2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735B220-E77C-5BEA-777F-5B433CAFA4F4}"/>
              </a:ext>
            </a:extLst>
          </p:cNvPr>
          <p:cNvSpPr txBox="1"/>
          <p:nvPr/>
        </p:nvSpPr>
        <p:spPr>
          <a:xfrm>
            <a:off x="10630369" y="816268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F74E025-81C4-B58A-A72A-3D1ADD985C40}"/>
                  </a:ext>
                </a:extLst>
              </p:cNvPr>
              <p:cNvSpPr txBox="1"/>
              <p:nvPr/>
            </p:nvSpPr>
            <p:spPr>
              <a:xfrm>
                <a:off x="10820400" y="2589468"/>
                <a:ext cx="7545976" cy="883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+0∗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358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1 1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359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1 2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400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F74E025-81C4-B58A-A72A-3D1ADD98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2589468"/>
                <a:ext cx="7545976" cy="883255"/>
              </a:xfrm>
              <a:prstGeom prst="rect">
                <a:avLst/>
              </a:prstGeom>
              <a:blipFill>
                <a:blip r:embed="rId13"/>
                <a:stretch>
                  <a:fillRect l="-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2C36AE92-EF40-09C0-B27B-5662B32142D3}"/>
              </a:ext>
            </a:extLst>
          </p:cNvPr>
          <p:cNvSpPr txBox="1"/>
          <p:nvPr/>
        </p:nvSpPr>
        <p:spPr>
          <a:xfrm>
            <a:off x="15538272" y="3559636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7B570966-084B-1647-1D05-8A679017E5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473412"/>
                  </p:ext>
                </p:extLst>
              </p:nvPr>
            </p:nvGraphicFramePr>
            <p:xfrm>
              <a:off x="14786583" y="579862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7B570966-084B-1647-1D05-8A679017E5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473412"/>
                  </p:ext>
                </p:extLst>
              </p:nvPr>
            </p:nvGraphicFramePr>
            <p:xfrm>
              <a:off x="14786583" y="579862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35DD8D-1F0E-2A61-F44F-E83AE958768C}"/>
                  </a:ext>
                </a:extLst>
              </p:cNvPr>
              <p:cNvSpPr txBox="1"/>
              <p:nvPr/>
            </p:nvSpPr>
            <p:spPr>
              <a:xfrm>
                <a:off x="13613875" y="6249122"/>
                <a:ext cx="499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35DD8D-1F0E-2A61-F44F-E83AE958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875" y="6249122"/>
                <a:ext cx="499935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2F6D1A65-EC69-12D2-07EF-7BC9F98F6A49}"/>
              </a:ext>
            </a:extLst>
          </p:cNvPr>
          <p:cNvSpPr/>
          <p:nvPr/>
        </p:nvSpPr>
        <p:spPr>
          <a:xfrm>
            <a:off x="13936520" y="4133258"/>
            <a:ext cx="924656" cy="117309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AE2AC4-047B-28CF-9A15-0AA4D9C0F513}"/>
                  </a:ext>
                </a:extLst>
              </p:cNvPr>
              <p:cNvSpPr txBox="1"/>
              <p:nvPr/>
            </p:nvSpPr>
            <p:spPr>
              <a:xfrm>
                <a:off x="14861176" y="7201788"/>
                <a:ext cx="198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/>
                  <a:t>Flatten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AE2AC4-047B-28CF-9A15-0AA4D9C0F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176" y="7201788"/>
                <a:ext cx="1982890" cy="369332"/>
              </a:xfrm>
              <a:prstGeom prst="rect">
                <a:avLst/>
              </a:prstGeom>
              <a:blipFill>
                <a:blip r:embed="rId16"/>
                <a:stretch>
                  <a:fillRect l="-276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54BB29-9E1C-546B-3B5D-EF7D399E9064}"/>
              </a:ext>
            </a:extLst>
          </p:cNvPr>
          <p:cNvSpPr txBox="1"/>
          <p:nvPr/>
        </p:nvSpPr>
        <p:spPr>
          <a:xfrm>
            <a:off x="13954759" y="5392174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첫번째 커널의 채널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만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봤을때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620F8-AB26-A438-3B3C-5826A075BC30}"/>
              </a:ext>
            </a:extLst>
          </p:cNvPr>
          <p:cNvSpPr txBox="1"/>
          <p:nvPr/>
        </p:nvSpPr>
        <p:spPr>
          <a:xfrm>
            <a:off x="10677040" y="3199256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100x9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DB712-C722-9904-6758-4B14111EEE4F}"/>
              </a:ext>
            </a:extLst>
          </p:cNvPr>
          <p:cNvSpPr txBox="1"/>
          <p:nvPr/>
        </p:nvSpPr>
        <p:spPr>
          <a:xfrm>
            <a:off x="11365044" y="3199255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9x1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66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7DC2-111F-90E7-CE47-8A2C945B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2CD7DDC-0CF1-4B55-0A03-A8C5C69C6EA8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5F623-F998-1566-CAFD-19A943717B9E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(6/7)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79B9D5-CE11-F704-174B-6C8D8C6D7A8B}"/>
              </a:ext>
            </a:extLst>
          </p:cNvPr>
          <p:cNvSpPr/>
          <p:nvPr/>
        </p:nvSpPr>
        <p:spPr>
          <a:xfrm>
            <a:off x="1295400" y="4762500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0E2FC9-C874-699C-9B17-46E8A4E56B95}"/>
                  </a:ext>
                </a:extLst>
              </p:cNvPr>
              <p:cNvSpPr txBox="1"/>
              <p:nvPr/>
            </p:nvSpPr>
            <p:spPr>
              <a:xfrm>
                <a:off x="2548742" y="5256418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0E2FC9-C874-699C-9B17-46E8A4E5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742" y="5256418"/>
                <a:ext cx="435852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17C6C1-CBD9-C293-2141-0E9BCC685E12}"/>
              </a:ext>
            </a:extLst>
          </p:cNvPr>
          <p:cNvSpPr txBox="1"/>
          <p:nvPr/>
        </p:nvSpPr>
        <p:spPr>
          <a:xfrm>
            <a:off x="1370888" y="5040975"/>
            <a:ext cx="10141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output</a:t>
            </a:r>
          </a:p>
          <a:p>
            <a:pPr algn="ctr"/>
            <a:r>
              <a:rPr lang="en-US" altLang="ko-KR" sz="2000" dirty="0"/>
              <a:t>10x10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D1938F-F953-91F3-6DEB-F3945607D08A}"/>
                  </a:ext>
                </a:extLst>
              </p:cNvPr>
              <p:cNvSpPr txBox="1"/>
              <p:nvPr/>
            </p:nvSpPr>
            <p:spPr>
              <a:xfrm>
                <a:off x="2895600" y="5033694"/>
                <a:ext cx="2452620" cy="1557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D1938F-F953-91F3-6DEB-F3945607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033694"/>
                <a:ext cx="2452620" cy="1557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0711CE-D64C-75FB-F715-59DE0AF667B3}"/>
                  </a:ext>
                </a:extLst>
              </p:cNvPr>
              <p:cNvSpPr txBox="1"/>
              <p:nvPr/>
            </p:nvSpPr>
            <p:spPr>
              <a:xfrm>
                <a:off x="852036" y="2132544"/>
                <a:ext cx="7403977" cy="883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+0∗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∗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358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1 1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359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400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 ∗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0711CE-D64C-75FB-F715-59DE0AF66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36" y="2132544"/>
                <a:ext cx="7403977" cy="883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74A63F-87F5-064C-F369-0D777B9088C4}"/>
              </a:ext>
            </a:extLst>
          </p:cNvPr>
          <p:cNvSpPr/>
          <p:nvPr/>
        </p:nvSpPr>
        <p:spPr>
          <a:xfrm>
            <a:off x="8918035" y="3800864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FE919D-7DF3-91A2-4223-CA768E00708F}"/>
                  </a:ext>
                </a:extLst>
              </p:cNvPr>
              <p:cNvSpPr txBox="1"/>
              <p:nvPr/>
            </p:nvSpPr>
            <p:spPr>
              <a:xfrm>
                <a:off x="10171377" y="4294782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FE919D-7DF3-91A2-4223-CA768E00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377" y="4294782"/>
                <a:ext cx="43585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25340DF-331A-321C-4365-263393D7A17E}"/>
              </a:ext>
            </a:extLst>
          </p:cNvPr>
          <p:cNvSpPr txBox="1"/>
          <p:nvPr/>
        </p:nvSpPr>
        <p:spPr>
          <a:xfrm>
            <a:off x="8993523" y="4079339"/>
            <a:ext cx="10141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output</a:t>
            </a:r>
          </a:p>
          <a:p>
            <a:pPr algn="ctr"/>
            <a:r>
              <a:rPr lang="en-US" altLang="ko-KR" sz="2000" dirty="0"/>
              <a:t>10x10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5FCC11-C016-4C34-B596-BCED89F59387}"/>
                  </a:ext>
                </a:extLst>
              </p:cNvPr>
              <p:cNvSpPr txBox="1"/>
              <p:nvPr/>
            </p:nvSpPr>
            <p:spPr>
              <a:xfrm>
                <a:off x="10635022" y="4079339"/>
                <a:ext cx="2423612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(15)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5FCC11-C016-4C34-B596-BCED89F5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022" y="4079339"/>
                <a:ext cx="2423612" cy="7788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B06B588-8D4C-960C-DFCA-FBD3B2FD9758}"/>
              </a:ext>
            </a:extLst>
          </p:cNvPr>
          <p:cNvSpPr/>
          <p:nvPr/>
        </p:nvSpPr>
        <p:spPr>
          <a:xfrm>
            <a:off x="6017353" y="4833989"/>
            <a:ext cx="890552" cy="106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688854-D3E2-D1D2-0817-F374400BBDBD}"/>
              </a:ext>
            </a:extLst>
          </p:cNvPr>
          <p:cNvSpPr/>
          <p:nvPr/>
        </p:nvSpPr>
        <p:spPr>
          <a:xfrm>
            <a:off x="8335458" y="6434242"/>
            <a:ext cx="1165154" cy="120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3B9187-DDC1-D519-0BD3-47849923BA97}"/>
                  </a:ext>
                </a:extLst>
              </p:cNvPr>
              <p:cNvSpPr txBox="1"/>
              <p:nvPr/>
            </p:nvSpPr>
            <p:spPr>
              <a:xfrm>
                <a:off x="9588800" y="6928160"/>
                <a:ext cx="4358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3B9187-DDC1-D519-0BD3-47849923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800" y="6928160"/>
                <a:ext cx="43585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FA2B535-AA3E-18DD-69E4-36466521A6DE}"/>
              </a:ext>
            </a:extLst>
          </p:cNvPr>
          <p:cNvSpPr txBox="1"/>
          <p:nvPr/>
        </p:nvSpPr>
        <p:spPr>
          <a:xfrm>
            <a:off x="8410946" y="6712717"/>
            <a:ext cx="10141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output</a:t>
            </a:r>
          </a:p>
          <a:p>
            <a:pPr algn="ctr"/>
            <a:r>
              <a:rPr lang="en-US" altLang="ko-KR" sz="2000" dirty="0"/>
              <a:t>10x10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A8EA47-A4DF-DD4C-74B0-08B1448CE794}"/>
                  </a:ext>
                </a:extLst>
              </p:cNvPr>
              <p:cNvSpPr txBox="1"/>
              <p:nvPr/>
            </p:nvSpPr>
            <p:spPr>
              <a:xfrm>
                <a:off x="10112840" y="6677257"/>
                <a:ext cx="2099806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A8EA47-A4DF-DD4C-74B0-08B1448C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840" y="6677257"/>
                <a:ext cx="2099806" cy="778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4CFB05-3309-1FC2-BE26-9E1354235865}"/>
                  </a:ext>
                </a:extLst>
              </p:cNvPr>
              <p:cNvSpPr txBox="1"/>
              <p:nvPr/>
            </p:nvSpPr>
            <p:spPr>
              <a:xfrm rot="3837438">
                <a:off x="9022451" y="5615040"/>
                <a:ext cx="3332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4CFB05-3309-1FC2-BE26-9E135423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837438">
                <a:off x="9022451" y="5615040"/>
                <a:ext cx="33328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D293A37B-2EA5-0C32-394F-A22D17846B88}"/>
              </a:ext>
            </a:extLst>
          </p:cNvPr>
          <p:cNvSpPr/>
          <p:nvPr/>
        </p:nvSpPr>
        <p:spPr>
          <a:xfrm rot="1513724">
            <a:off x="8297340" y="4858504"/>
            <a:ext cx="111671" cy="141516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44B32F-975E-9D43-3197-36591DF01272}"/>
              </a:ext>
            </a:extLst>
          </p:cNvPr>
          <p:cNvSpPr txBox="1"/>
          <p:nvPr/>
        </p:nvSpPr>
        <p:spPr>
          <a:xfrm>
            <a:off x="7836755" y="5275184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7DD45-ACF2-0106-4E69-5C5936F72E36}"/>
              </a:ext>
            </a:extLst>
          </p:cNvPr>
          <p:cNvSpPr txBox="1"/>
          <p:nvPr/>
        </p:nvSpPr>
        <p:spPr>
          <a:xfrm>
            <a:off x="9425123" y="8149017"/>
            <a:ext cx="848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</a:t>
            </a:r>
            <a:r>
              <a:rPr lang="ko-KR" altLang="en-US" sz="2400" dirty="0"/>
              <a:t>의 한 채널 당</a:t>
            </a:r>
            <a:r>
              <a:rPr lang="en-US" altLang="ko-KR" sz="2400" dirty="0"/>
              <a:t>, </a:t>
            </a:r>
            <a:r>
              <a:rPr lang="ko-KR" altLang="en-US" sz="2400" dirty="0"/>
              <a:t>곱 횟수 </a:t>
            </a:r>
            <a:r>
              <a:rPr lang="en-US" altLang="ko-KR" sz="2400" dirty="0"/>
              <a:t>= 9*100*10</a:t>
            </a:r>
            <a:r>
              <a:rPr lang="ko-KR" altLang="en-US" sz="2400" dirty="0"/>
              <a:t>회</a:t>
            </a:r>
            <a:r>
              <a:rPr lang="en-US" altLang="ko-KR" sz="2400" dirty="0"/>
              <a:t>,</a:t>
            </a:r>
            <a:r>
              <a:rPr lang="ko-KR" altLang="en-US" sz="2400" dirty="0"/>
              <a:t> 덧셈 횟수 </a:t>
            </a:r>
            <a:r>
              <a:rPr lang="en-US" altLang="ko-KR" sz="2400" dirty="0"/>
              <a:t>= 9*100*10 </a:t>
            </a:r>
            <a:r>
              <a:rPr lang="ko-KR" altLang="en-US" sz="2400" dirty="0"/>
              <a:t>회</a:t>
            </a:r>
            <a:endParaRPr lang="en-US" altLang="ko-KR" sz="2400" dirty="0"/>
          </a:p>
          <a:p>
            <a:r>
              <a:rPr lang="ko-KR" altLang="en-US" sz="2400" b="1" u="sng" dirty="0">
                <a:solidFill>
                  <a:srgbClr val="FF0000"/>
                </a:solidFill>
              </a:rPr>
              <a:t>총 곱</a:t>
            </a:r>
            <a:r>
              <a:rPr lang="en-US" altLang="ko-KR" sz="2400" b="1" u="sng" dirty="0">
                <a:solidFill>
                  <a:srgbClr val="FF0000"/>
                </a:solidFill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</a:rPr>
              <a:t>덧셈 횟수 </a:t>
            </a:r>
            <a:r>
              <a:rPr lang="en-US" altLang="ko-KR" sz="2400" b="1" u="sng" dirty="0">
                <a:solidFill>
                  <a:srgbClr val="FF0000"/>
                </a:solidFill>
              </a:rPr>
              <a:t>= 9*100*10*15 = 135,000</a:t>
            </a:r>
            <a:r>
              <a:rPr lang="ko-KR" altLang="en-US" sz="2400" b="1" u="sng" dirty="0">
                <a:solidFill>
                  <a:srgbClr val="FF0000"/>
                </a:solidFill>
              </a:rPr>
              <a:t>회</a:t>
            </a:r>
            <a:r>
              <a:rPr lang="en-US" altLang="ko-KR" sz="2400" b="1" u="sng" dirty="0">
                <a:solidFill>
                  <a:srgbClr val="FF0000"/>
                </a:solidFill>
              </a:rPr>
              <a:t> </a:t>
            </a:r>
            <a:endParaRPr lang="ko-KR" altLang="en-US" sz="2400" b="1" u="sng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5D1325-9F83-5C57-34A7-642AD9A5F77A}"/>
              </a:ext>
            </a:extLst>
          </p:cNvPr>
          <p:cNvSpPr txBox="1"/>
          <p:nvPr/>
        </p:nvSpPr>
        <p:spPr>
          <a:xfrm>
            <a:off x="1600200" y="6979503"/>
            <a:ext cx="384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/>
              <a:t>곱 </a:t>
            </a:r>
            <a:r>
              <a:rPr lang="en-US" altLang="ko-KR" sz="2400" u="sng" dirty="0"/>
              <a:t>: 9*400*10 = 36,000</a:t>
            </a:r>
            <a:r>
              <a:rPr lang="ko-KR" altLang="en-US" sz="2400" u="sng" dirty="0"/>
              <a:t>회</a:t>
            </a:r>
            <a:endParaRPr lang="en-US" altLang="ko-KR" sz="2400" u="sng" dirty="0"/>
          </a:p>
          <a:p>
            <a:r>
              <a:rPr lang="ko-KR" altLang="en-US" sz="2400" u="sng" dirty="0"/>
              <a:t>덧셈 </a:t>
            </a:r>
            <a:r>
              <a:rPr lang="en-US" altLang="ko-KR" sz="2400" u="sng" dirty="0"/>
              <a:t>: 9*400*10 = 36,000</a:t>
            </a:r>
            <a:r>
              <a:rPr lang="ko-KR" altLang="en-US" sz="2400" u="sng" dirty="0"/>
              <a:t>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54EB41-9AF2-78A7-7CAC-907726E5FFF5}"/>
              </a:ext>
            </a:extLst>
          </p:cNvPr>
          <p:cNvSpPr txBox="1"/>
          <p:nvPr/>
        </p:nvSpPr>
        <p:spPr>
          <a:xfrm>
            <a:off x="5448287" y="3164461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100x1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95AF18-84EE-9FEA-F1C7-5874B4833CF6}"/>
                  </a:ext>
                </a:extLst>
              </p:cNvPr>
              <p:cNvSpPr txBox="1"/>
              <p:nvPr/>
            </p:nvSpPr>
            <p:spPr>
              <a:xfrm>
                <a:off x="9588800" y="2118207"/>
                <a:ext cx="808960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800" dirty="0"/>
                        <m:t>=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𝑖𝑇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𝑖𝑇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(15)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altLang="ko-KR" sz="1800" b="0" i="0" dirty="0" smtClean="0"/>
                        <m:t>=</m:t>
                      </m:r>
                      <m:r>
                        <m:rPr>
                          <m:nor/>
                        </m:rPr>
                        <a:rPr lang="en-US" altLang="ko-KR" sz="1800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95AF18-84EE-9FEA-F1C7-5874B483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800" y="2118207"/>
                <a:ext cx="8089600" cy="972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8A316C01-538C-96BF-E8D1-18232FD7FD39}"/>
              </a:ext>
            </a:extLst>
          </p:cNvPr>
          <p:cNvSpPr txBox="1"/>
          <p:nvPr/>
        </p:nvSpPr>
        <p:spPr>
          <a:xfrm>
            <a:off x="16154400" y="285668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100x15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81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39DA-0A17-8542-BBAD-B72D42AE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27C56242-B952-6C56-50F8-6D7215A77F11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altLang="ko-KR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69625-7A18-FEF4-58B4-20C0282DD3CE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(7/7)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DB7538A2-002B-BE92-E71C-86E0882F3775}"/>
                  </a:ext>
                </a:extLst>
              </p:cNvPr>
              <p:cNvSpPr txBox="1"/>
              <p:nvPr/>
            </p:nvSpPr>
            <p:spPr>
              <a:xfrm>
                <a:off x="861577" y="3541351"/>
                <a:ext cx="7490705" cy="978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1 10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1500 1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1500 10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nor/>
                      </m:rPr>
                      <a:rPr lang="en-US" altLang="ko-KR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DB7538A2-002B-BE92-E71C-86E0882F3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77" y="3541351"/>
                <a:ext cx="7490705" cy="978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4" name="TextBox 1043">
            <a:extLst>
              <a:ext uri="{FF2B5EF4-FFF2-40B4-BE49-F238E27FC236}">
                <a16:creationId xmlns:a16="http://schemas.microsoft.com/office/drawing/2014/main" id="{D75FB505-1B09-5CA2-8FC2-8549DC304554}"/>
              </a:ext>
            </a:extLst>
          </p:cNvPr>
          <p:cNvSpPr txBox="1"/>
          <p:nvPr/>
        </p:nvSpPr>
        <p:spPr>
          <a:xfrm>
            <a:off x="2430474" y="458301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1500x10</a:t>
            </a:r>
            <a:endParaRPr lang="ko-KR" altLang="en-US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B954280-0382-36A8-7BFF-A4CD71313578}"/>
              </a:ext>
            </a:extLst>
          </p:cNvPr>
          <p:cNvSpPr txBox="1"/>
          <p:nvPr/>
        </p:nvSpPr>
        <p:spPr>
          <a:xfrm>
            <a:off x="5176640" y="460753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6F798-540B-5176-490F-77760822980A}"/>
                  </a:ext>
                </a:extLst>
              </p:cNvPr>
              <p:cNvSpPr txBox="1"/>
              <p:nvPr/>
            </p:nvSpPr>
            <p:spPr>
              <a:xfrm>
                <a:off x="1200829" y="5725924"/>
                <a:ext cx="16525486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e>
                      <m:sup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1500 1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1 10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1500 10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1500 1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1500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6F798-540B-5176-490F-777608229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29" y="5725924"/>
                <a:ext cx="16525486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B0B6FD-7FD6-5099-5A0F-9571AD87C877}"/>
              </a:ext>
            </a:extLst>
          </p:cNvPr>
          <p:cNvSpPr txBox="1"/>
          <p:nvPr/>
        </p:nvSpPr>
        <p:spPr>
          <a:xfrm>
            <a:off x="6439162" y="691791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10x1500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979DA-DC9D-5DFC-A249-158C981317F0}"/>
              </a:ext>
            </a:extLst>
          </p:cNvPr>
          <p:cNvSpPr txBox="1"/>
          <p:nvPr/>
        </p:nvSpPr>
        <p:spPr>
          <a:xfrm>
            <a:off x="9990947" y="691791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F2FE28-794A-88B3-20C7-075096871072}"/>
              </a:ext>
            </a:extLst>
          </p:cNvPr>
          <p:cNvSpPr txBox="1"/>
          <p:nvPr/>
        </p:nvSpPr>
        <p:spPr>
          <a:xfrm>
            <a:off x="1252516" y="7178776"/>
            <a:ext cx="199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dirty="0"/>
              <a:t>에 존재하는 각각의 뉴런에 저장된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4D3848-26BA-51D5-A51E-6B97B0C91447}"/>
                  </a:ext>
                </a:extLst>
              </p:cNvPr>
              <p:cNvSpPr txBox="1"/>
              <p:nvPr/>
            </p:nvSpPr>
            <p:spPr>
              <a:xfrm>
                <a:off x="3467461" y="7600368"/>
                <a:ext cx="52117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1500 1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500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4D3848-26BA-51D5-A51E-6B97B0C91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61" y="7600368"/>
                <a:ext cx="5211741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7BC2B7-AD1D-323F-0761-E395225CBEDE}"/>
              </a:ext>
            </a:extLst>
          </p:cNvPr>
          <p:cNvSpPr/>
          <p:nvPr/>
        </p:nvSpPr>
        <p:spPr>
          <a:xfrm>
            <a:off x="3467460" y="7648839"/>
            <a:ext cx="5211741" cy="533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B2904F-C873-878A-42F9-DDE6940313AC}"/>
              </a:ext>
            </a:extLst>
          </p:cNvPr>
          <p:cNvSpPr txBox="1"/>
          <p:nvPr/>
        </p:nvSpPr>
        <p:spPr>
          <a:xfrm>
            <a:off x="8679202" y="7601315"/>
            <a:ext cx="777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한 행당</a:t>
            </a:r>
            <a:r>
              <a:rPr lang="en-US" altLang="ko-KR" sz="2400" dirty="0"/>
              <a:t>, </a:t>
            </a:r>
            <a:r>
              <a:rPr lang="ko-KR" altLang="en-US" sz="2400" dirty="0"/>
              <a:t>곱 </a:t>
            </a:r>
            <a:r>
              <a:rPr lang="en-US" altLang="ko-KR" sz="2400" dirty="0"/>
              <a:t>= 1,500, </a:t>
            </a:r>
            <a:r>
              <a:rPr lang="ko-KR" altLang="en-US" sz="2400" dirty="0"/>
              <a:t>덧셈 </a:t>
            </a:r>
            <a:r>
              <a:rPr lang="en-US" altLang="ko-KR" sz="2400" dirty="0"/>
              <a:t>= 1,500</a:t>
            </a:r>
          </a:p>
          <a:p>
            <a:r>
              <a:rPr lang="en-US" altLang="ko-KR" sz="2400" b="1" u="sng" dirty="0">
                <a:solidFill>
                  <a:srgbClr val="FF0000"/>
                </a:solidFill>
              </a:rPr>
              <a:t>C layer</a:t>
            </a:r>
            <a:r>
              <a:rPr lang="ko-KR" altLang="en-US" sz="2400" b="1" u="sng" dirty="0">
                <a:solidFill>
                  <a:srgbClr val="FF0000"/>
                </a:solidFill>
              </a:rPr>
              <a:t>에서 총 곱 횟수 </a:t>
            </a:r>
            <a:r>
              <a:rPr lang="en-US" altLang="ko-KR" sz="2400" b="1" u="sng" dirty="0">
                <a:solidFill>
                  <a:srgbClr val="FF0000"/>
                </a:solidFill>
              </a:rPr>
              <a:t>= 15,000</a:t>
            </a:r>
            <a:r>
              <a:rPr lang="ko-KR" altLang="en-US" sz="2400" b="1" u="sng" dirty="0">
                <a:solidFill>
                  <a:srgbClr val="FF0000"/>
                </a:solidFill>
              </a:rPr>
              <a:t>회</a:t>
            </a:r>
            <a:r>
              <a:rPr lang="en-US" altLang="ko-KR" sz="2400" b="1" u="sng" dirty="0">
                <a:solidFill>
                  <a:srgbClr val="FF0000"/>
                </a:solidFill>
              </a:rPr>
              <a:t>, </a:t>
            </a:r>
            <a:r>
              <a:rPr lang="ko-KR" altLang="en-US" sz="2400" b="1" u="sng" dirty="0">
                <a:solidFill>
                  <a:srgbClr val="FF0000"/>
                </a:solidFill>
              </a:rPr>
              <a:t>총 덧셈 횟수 </a:t>
            </a:r>
            <a:r>
              <a:rPr lang="en-US" altLang="ko-KR" sz="2400" b="1" u="sng" dirty="0">
                <a:solidFill>
                  <a:srgbClr val="FF0000"/>
                </a:solidFill>
              </a:rPr>
              <a:t>= 15,000</a:t>
            </a:r>
            <a:r>
              <a:rPr lang="ko-KR" altLang="en-US" sz="2400" b="1" u="sng" dirty="0">
                <a:solidFill>
                  <a:srgbClr val="FF0000"/>
                </a:solidFill>
              </a:rPr>
              <a:t>회</a:t>
            </a:r>
            <a:endParaRPr lang="ko-KR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8004F2-7211-EDBD-C664-19FE07296E07}"/>
              </a:ext>
            </a:extLst>
          </p:cNvPr>
          <p:cNvSpPr txBox="1"/>
          <p:nvPr/>
        </p:nvSpPr>
        <p:spPr>
          <a:xfrm>
            <a:off x="6932246" y="42430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100x15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96028-9949-075B-BC7D-C68A5ABFABA4}"/>
              </a:ext>
            </a:extLst>
          </p:cNvPr>
          <p:cNvSpPr txBox="1"/>
          <p:nvPr/>
        </p:nvSpPr>
        <p:spPr>
          <a:xfrm>
            <a:off x="8806245" y="691791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1500x1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85B26-2B0B-F555-8579-CF000565B201}"/>
              </a:ext>
            </a:extLst>
          </p:cNvPr>
          <p:cNvSpPr txBox="1"/>
          <p:nvPr/>
        </p:nvSpPr>
        <p:spPr>
          <a:xfrm>
            <a:off x="13563600" y="691791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8E504-10B3-8D44-4CE3-2D52033E7629}"/>
              </a:ext>
            </a:extLst>
          </p:cNvPr>
          <p:cNvSpPr txBox="1"/>
          <p:nvPr/>
        </p:nvSpPr>
        <p:spPr>
          <a:xfrm>
            <a:off x="17009424" y="691791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D28231-19FA-D4E4-7CFD-A074B93AB715}"/>
              </a:ext>
            </a:extLst>
          </p:cNvPr>
          <p:cNvSpPr/>
          <p:nvPr/>
        </p:nvSpPr>
        <p:spPr>
          <a:xfrm>
            <a:off x="11315700" y="5761106"/>
            <a:ext cx="5257800" cy="491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4C681136-C95B-C87A-25AE-148A9E22B9DF}"/>
              </a:ext>
            </a:extLst>
          </p:cNvPr>
          <p:cNvSpPr/>
          <p:nvPr/>
        </p:nvSpPr>
        <p:spPr>
          <a:xfrm rot="16200000" flipH="1">
            <a:off x="8371448" y="2803392"/>
            <a:ext cx="537327" cy="126122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1A24F3-928F-34BD-2D5C-EC2D1D22182D}"/>
                  </a:ext>
                </a:extLst>
              </p:cNvPr>
              <p:cNvSpPr txBox="1"/>
              <p:nvPr/>
            </p:nvSpPr>
            <p:spPr>
              <a:xfrm>
                <a:off x="9004956" y="3783169"/>
                <a:ext cx="8152689" cy="888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+0∗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1 2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358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1 1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359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1 2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400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US" altLang="ko-KR" dirty="0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1A24F3-928F-34BD-2D5C-EC2D1D22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956" y="3783169"/>
                <a:ext cx="8152689" cy="888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C06BDF-F61D-F1CE-31EF-D5127317032B}"/>
                  </a:ext>
                </a:extLst>
              </p:cNvPr>
              <p:cNvSpPr txBox="1"/>
              <p:nvPr/>
            </p:nvSpPr>
            <p:spPr>
              <a:xfrm>
                <a:off x="9004956" y="2857500"/>
                <a:ext cx="3531351" cy="513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Using col flatten(), flat[</a:t>
                </a:r>
                <a:r>
                  <a:rPr lang="en-US" altLang="ko-KR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</a:t>
                </a:r>
                <a:r>
                  <a:rPr lang="en-US" altLang="ko-K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𝑖𝑚𝑜𝑑𝑁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sub>
                    </m:sSub>
                  </m:oMath>
                </a14:m>
                <a:endParaRPr lang="en-US" altLang="ko-KR" b="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C06BDF-F61D-F1CE-31EF-D5127317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956" y="2857500"/>
                <a:ext cx="3531351" cy="513346"/>
              </a:xfrm>
              <a:prstGeom prst="rect">
                <a:avLst/>
              </a:prstGeom>
              <a:blipFill>
                <a:blip r:embed="rId6"/>
                <a:stretch>
                  <a:fillRect l="-1382" t="-5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F64F320-391C-EDCA-5A0A-954997F1AD12}"/>
              </a:ext>
            </a:extLst>
          </p:cNvPr>
          <p:cNvSpPr txBox="1"/>
          <p:nvPr/>
        </p:nvSpPr>
        <p:spPr>
          <a:xfrm>
            <a:off x="12212151" y="477438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1500x1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6EE29-1707-5D81-1479-8B6D291B03D0}"/>
              </a:ext>
            </a:extLst>
          </p:cNvPr>
          <p:cNvSpPr txBox="1"/>
          <p:nvPr/>
        </p:nvSpPr>
        <p:spPr>
          <a:xfrm>
            <a:off x="16058491" y="47064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1500x1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47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2B1F-0A73-C5FC-A251-ACEBA6D19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BA0D01C7-A3A4-3F82-DE09-10E48F998CE1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altLang="ko-KR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17B82-B670-E22D-2A1B-3155290C9AD0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Hardware </a:t>
            </a:r>
            <a:r>
              <a:rPr lang="ko-KR" altLang="en-US" sz="3200" dirty="0"/>
              <a:t>크기 및 동작 원리</a:t>
            </a:r>
          </a:p>
        </p:txBody>
      </p:sp>
      <p:pic>
        <p:nvPicPr>
          <p:cNvPr id="10" name="그림 9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B123C8-7529-61F6-49A1-9ACA7C15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7" t="64049" r="11385" b="12392"/>
          <a:stretch/>
        </p:blipFill>
        <p:spPr>
          <a:xfrm>
            <a:off x="789043" y="2142900"/>
            <a:ext cx="5744386" cy="376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C92A3-E7C4-48A8-FE8A-134EDA324D11}"/>
                  </a:ext>
                </a:extLst>
              </p:cNvPr>
              <p:cNvSpPr txBox="1"/>
              <p:nvPr/>
            </p:nvSpPr>
            <p:spPr>
              <a:xfrm>
                <a:off x="990600" y="5753100"/>
                <a:ext cx="6096000" cy="142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u="sng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1" i="1" u="sng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u="sng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u="sng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u="sng" dirty="0"/>
                  <a:t>: 12,000bit(1,500x8b),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u="sng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1" i="1" u="sng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ko-KR" sz="2000" b="1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u="sng" dirty="0"/>
                  <a:t>: 120,080bit(15,010x8b),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u="sng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1" i="1" u="sng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u="sng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u="sng" dirty="0"/>
                  <a:t>: 32,000bit(400x10x8b)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9C92A3-E7C4-48A8-FE8A-134EDA32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753100"/>
                <a:ext cx="6096000" cy="1429622"/>
              </a:xfrm>
              <a:prstGeom prst="rect">
                <a:avLst/>
              </a:prstGeom>
              <a:blipFill>
                <a:blip r:embed="rId3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A609B2-FDDC-70C8-C602-5324EAD3B479}"/>
                  </a:ext>
                </a:extLst>
              </p:cNvPr>
              <p:cNvSpPr txBox="1"/>
              <p:nvPr/>
            </p:nvSpPr>
            <p:spPr>
              <a:xfrm>
                <a:off x="9619492" y="1305896"/>
                <a:ext cx="5744386" cy="50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</a:rPr>
                  <a:t>구조</a:t>
                </a:r>
                <a:r>
                  <a:rPr lang="en-US" altLang="ko-KR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ko-KR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A609B2-FDDC-70C8-C602-5324EAD3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492" y="1305896"/>
                <a:ext cx="5744386" cy="503792"/>
              </a:xfrm>
              <a:prstGeom prst="rect">
                <a:avLst/>
              </a:prstGeom>
              <a:blipFill>
                <a:blip r:embed="rId4"/>
                <a:stretch>
                  <a:fillRect b="-18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46213E-CD27-CD04-EF0C-5833F3CFF033}"/>
              </a:ext>
            </a:extLst>
          </p:cNvPr>
          <p:cNvSpPr/>
          <p:nvPr/>
        </p:nvSpPr>
        <p:spPr>
          <a:xfrm>
            <a:off x="10515600" y="2476112"/>
            <a:ext cx="4114800" cy="269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TBD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139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2156" y="4407273"/>
            <a:ext cx="7883688" cy="147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6"/>
              </a:lnSpc>
            </a:pPr>
            <a:r>
              <a:rPr lang="ko-KR" altLang="en-US" sz="112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감사합니다</a:t>
            </a:r>
            <a:r>
              <a:rPr lang="en-US" altLang="ko-KR" sz="112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!</a:t>
            </a:r>
            <a:endParaRPr lang="en-US" sz="112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5F21-38C3-1B6B-6E50-ABEFF595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7088CD5-4CB7-47E1-CB63-49712185015F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B7A55-44D8-5BE9-104D-9F036CC4D8A6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Total Parameter(weight, bias) </a:t>
            </a:r>
            <a:r>
              <a:rPr lang="ko-KR" altLang="en-US" sz="3200" dirty="0"/>
              <a:t>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379DA0-2449-47B6-7B0D-34912797F85E}"/>
                  </a:ext>
                </a:extLst>
              </p:cNvPr>
              <p:cNvSpPr txBox="1"/>
              <p:nvPr/>
            </p:nvSpPr>
            <p:spPr>
              <a:xfrm>
                <a:off x="914400" y="5431132"/>
                <a:ext cx="1744067" cy="733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380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379DA0-2449-47B6-7B0D-34912797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431132"/>
                <a:ext cx="1744067" cy="733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8FB1761-982D-389F-982B-91AE4B481EC5}"/>
              </a:ext>
            </a:extLst>
          </p:cNvPr>
          <p:cNvCxnSpPr/>
          <p:nvPr/>
        </p:nvCxnSpPr>
        <p:spPr>
          <a:xfrm>
            <a:off x="1780618" y="6432111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68612A-33CA-6DBA-8C6A-B3BFEB51557B}"/>
              </a:ext>
            </a:extLst>
          </p:cNvPr>
          <p:cNvSpPr txBox="1"/>
          <p:nvPr/>
        </p:nvSpPr>
        <p:spPr>
          <a:xfrm>
            <a:off x="1111286" y="4999739"/>
            <a:ext cx="138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&lt;Input data&gt;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15C099-524B-615E-72AA-F0999DC38907}"/>
                  </a:ext>
                </a:extLst>
              </p:cNvPr>
              <p:cNvSpPr txBox="1"/>
              <p:nvPr/>
            </p:nvSpPr>
            <p:spPr>
              <a:xfrm>
                <a:off x="1896746" y="6335185"/>
                <a:ext cx="3719416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Using row flatten(), flat[</a:t>
                </a:r>
                <a:r>
                  <a:rPr lang="en-US" altLang="ko-KR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</a:t>
                </a:r>
                <a:r>
                  <a:rPr lang="en-US" altLang="ko-K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US" altLang="ko-KR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𝑖𝑚𝑜𝑑𝑁</m:t>
                        </m:r>
                      </m:sub>
                    </m:sSub>
                  </m:oMath>
                </a14:m>
                <a:endParaRPr lang="en-US" altLang="ko-KR" b="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몫</a:t>
                </a:r>
                <a:r>
                  <a:rPr lang="en-US" altLang="ko-K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나머지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15C099-524B-615E-72AA-F0999DC3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46" y="6335185"/>
                <a:ext cx="3719416" cy="790345"/>
              </a:xfrm>
              <a:prstGeom prst="rect">
                <a:avLst/>
              </a:prstGeom>
              <a:blipFill>
                <a:blip r:embed="rId3"/>
                <a:stretch>
                  <a:fillRect l="-1311" t="-3077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A29AFAA-D025-B7C6-993F-6CA2424776F0}"/>
              </a:ext>
            </a:extLst>
          </p:cNvPr>
          <p:cNvSpPr txBox="1"/>
          <p:nvPr/>
        </p:nvSpPr>
        <p:spPr>
          <a:xfrm>
            <a:off x="2691371" y="561745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20x20 </a:t>
            </a:r>
            <a:r>
              <a:rPr lang="ko-KR" altLang="en-US" dirty="0"/>
              <a:t>행렬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66B8B-9D48-F9A3-9FA5-9C6D1CA489FF}"/>
              </a:ext>
            </a:extLst>
          </p:cNvPr>
          <p:cNvSpPr txBox="1"/>
          <p:nvPr/>
        </p:nvSpPr>
        <p:spPr>
          <a:xfrm>
            <a:off x="2654136" y="76106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1x400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9F778DC-FD27-7877-399C-9DB1B90CB8B7}"/>
              </a:ext>
            </a:extLst>
          </p:cNvPr>
          <p:cNvSpPr/>
          <p:nvPr/>
        </p:nvSpPr>
        <p:spPr>
          <a:xfrm>
            <a:off x="6989285" y="7504995"/>
            <a:ext cx="761993" cy="24169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159223-18F8-3A3A-EE41-DB1D15D1EB7A}"/>
              </a:ext>
            </a:extLst>
          </p:cNvPr>
          <p:cNvSpPr/>
          <p:nvPr/>
        </p:nvSpPr>
        <p:spPr>
          <a:xfrm>
            <a:off x="7204496" y="7797638"/>
            <a:ext cx="337771" cy="29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F28103-CD52-2F37-797A-BB8B8736C707}"/>
              </a:ext>
            </a:extLst>
          </p:cNvPr>
          <p:cNvSpPr/>
          <p:nvPr/>
        </p:nvSpPr>
        <p:spPr>
          <a:xfrm>
            <a:off x="7204496" y="8269354"/>
            <a:ext cx="337771" cy="29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BF0670-E636-99D8-5E9E-86C908C5662F}"/>
                  </a:ext>
                </a:extLst>
              </p:cNvPr>
              <p:cNvSpPr txBox="1"/>
              <p:nvPr/>
            </p:nvSpPr>
            <p:spPr>
              <a:xfrm>
                <a:off x="7259081" y="8688460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BF0670-E636-99D8-5E9E-86C908C56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081" y="8688460"/>
                <a:ext cx="228600" cy="369332"/>
              </a:xfrm>
              <a:prstGeom prst="rect">
                <a:avLst/>
              </a:prstGeom>
              <a:blipFill>
                <a:blip r:embed="rId4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86B467AB-39B5-1E38-1E19-0BE79813832D}"/>
              </a:ext>
            </a:extLst>
          </p:cNvPr>
          <p:cNvSpPr/>
          <p:nvPr/>
        </p:nvSpPr>
        <p:spPr>
          <a:xfrm>
            <a:off x="7204496" y="9327332"/>
            <a:ext cx="337771" cy="29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D046236-857A-B1DD-3F66-4733BB25BB10}"/>
              </a:ext>
            </a:extLst>
          </p:cNvPr>
          <p:cNvCxnSpPr>
            <a:endCxn id="29" idx="2"/>
          </p:cNvCxnSpPr>
          <p:nvPr/>
        </p:nvCxnSpPr>
        <p:spPr>
          <a:xfrm flipV="1">
            <a:off x="6153060" y="7943271"/>
            <a:ext cx="1051436" cy="475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1F9345A-9561-A8EF-352C-8F249EC3E299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153060" y="8414987"/>
            <a:ext cx="1051436" cy="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FF20F56-8248-D14B-CA45-60CAFFBB5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6153060" y="8417104"/>
            <a:ext cx="1051436" cy="105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9DE45E-18A9-01C7-E1DC-733A34BA983E}"/>
                  </a:ext>
                </a:extLst>
              </p:cNvPr>
              <p:cNvSpPr txBox="1"/>
              <p:nvPr/>
            </p:nvSpPr>
            <p:spPr>
              <a:xfrm>
                <a:off x="6627631" y="8463154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9DE45E-18A9-01C7-E1DC-733A34BA9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631" y="8463154"/>
                <a:ext cx="228600" cy="369332"/>
              </a:xfrm>
              <a:prstGeom prst="rect">
                <a:avLst/>
              </a:prstGeom>
              <a:blipFill>
                <a:blip r:embed="rId5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03FAE-9BB8-BED9-2FB7-01C0BE955756}"/>
                  </a:ext>
                </a:extLst>
              </p:cNvPr>
              <p:cNvSpPr txBox="1"/>
              <p:nvPr/>
            </p:nvSpPr>
            <p:spPr>
              <a:xfrm>
                <a:off x="6337037" y="7822676"/>
                <a:ext cx="750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1 1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03FAE-9BB8-BED9-2FB7-01C0BE95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37" y="7822676"/>
                <a:ext cx="750205" cy="276999"/>
              </a:xfrm>
              <a:prstGeom prst="rect">
                <a:avLst/>
              </a:prstGeom>
              <a:blipFill>
                <a:blip r:embed="rId6"/>
                <a:stretch>
                  <a:fillRect l="-10569" t="-2174" r="-11382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4629F7-C61C-8EDC-37C1-65138892240A}"/>
                  </a:ext>
                </a:extLst>
              </p:cNvPr>
              <p:cNvSpPr txBox="1"/>
              <p:nvPr/>
            </p:nvSpPr>
            <p:spPr>
              <a:xfrm>
                <a:off x="6335704" y="8154702"/>
                <a:ext cx="750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1 2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4629F7-C61C-8EDC-37C1-651388922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04" y="8154702"/>
                <a:ext cx="750205" cy="276999"/>
              </a:xfrm>
              <a:prstGeom prst="rect">
                <a:avLst/>
              </a:prstGeom>
              <a:blipFill>
                <a:blip r:embed="rId7"/>
                <a:stretch>
                  <a:fillRect l="-10569" t="-4444" r="-113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C9E825-2FD7-4226-F5D0-D2D623F4C027}"/>
                  </a:ext>
                </a:extLst>
              </p:cNvPr>
              <p:cNvSpPr txBox="1"/>
              <p:nvPr/>
            </p:nvSpPr>
            <p:spPr>
              <a:xfrm>
                <a:off x="6273615" y="9070953"/>
                <a:ext cx="895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𝑤𝐴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1 25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C9E825-2FD7-4226-F5D0-D2D623F4C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15" y="9070953"/>
                <a:ext cx="895502" cy="276999"/>
              </a:xfrm>
              <a:prstGeom prst="rect">
                <a:avLst/>
              </a:prstGeom>
              <a:blipFill>
                <a:blip r:embed="rId8"/>
                <a:stretch>
                  <a:fillRect l="-8844" t="-2222" r="-9524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타원 50">
            <a:extLst>
              <a:ext uri="{FF2B5EF4-FFF2-40B4-BE49-F238E27FC236}">
                <a16:creationId xmlns:a16="http://schemas.microsoft.com/office/drawing/2014/main" id="{F83A7F9B-D674-CA01-13B9-57A3AFA6A1D5}"/>
              </a:ext>
            </a:extLst>
          </p:cNvPr>
          <p:cNvSpPr/>
          <p:nvPr/>
        </p:nvSpPr>
        <p:spPr>
          <a:xfrm>
            <a:off x="9904503" y="7504995"/>
            <a:ext cx="761993" cy="24169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55E5125-2419-FBD2-9162-869169E5209C}"/>
              </a:ext>
            </a:extLst>
          </p:cNvPr>
          <p:cNvSpPr/>
          <p:nvPr/>
        </p:nvSpPr>
        <p:spPr>
          <a:xfrm>
            <a:off x="10119714" y="7797638"/>
            <a:ext cx="337771" cy="29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975E63D-AF3A-D1D0-C0F6-F29DDF7FEA7B}"/>
              </a:ext>
            </a:extLst>
          </p:cNvPr>
          <p:cNvSpPr/>
          <p:nvPr/>
        </p:nvSpPr>
        <p:spPr>
          <a:xfrm>
            <a:off x="10119714" y="8269354"/>
            <a:ext cx="337771" cy="29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9DDEA82-E4B0-DCA2-BA19-49976B381B18}"/>
                  </a:ext>
                </a:extLst>
              </p:cNvPr>
              <p:cNvSpPr txBox="1"/>
              <p:nvPr/>
            </p:nvSpPr>
            <p:spPr>
              <a:xfrm>
                <a:off x="10174299" y="8688460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9DDEA82-E4B0-DCA2-BA19-49976B381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9" y="8688460"/>
                <a:ext cx="228600" cy="369332"/>
              </a:xfrm>
              <a:prstGeom prst="rect">
                <a:avLst/>
              </a:prstGeom>
              <a:blipFill>
                <a:blip r:embed="rId9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타원 54">
            <a:extLst>
              <a:ext uri="{FF2B5EF4-FFF2-40B4-BE49-F238E27FC236}">
                <a16:creationId xmlns:a16="http://schemas.microsoft.com/office/drawing/2014/main" id="{5801EF39-B1C9-7639-2831-A030561CFEFA}"/>
              </a:ext>
            </a:extLst>
          </p:cNvPr>
          <p:cNvSpPr/>
          <p:nvPr/>
        </p:nvSpPr>
        <p:spPr>
          <a:xfrm>
            <a:off x="10119714" y="9327332"/>
            <a:ext cx="337771" cy="29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35E5F90-68FB-D064-F3D5-64C6095360EF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9233172" y="7943271"/>
            <a:ext cx="886542" cy="10342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A084362-7378-B79A-AAEB-85660844AD1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9233172" y="8414987"/>
            <a:ext cx="886542" cy="580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1FBDEC4-16C0-DCC7-1DB9-CB0326E17A4C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233172" y="8995112"/>
            <a:ext cx="886542" cy="4778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973C1DB-9B39-69DA-9893-700E0803E6EE}"/>
                  </a:ext>
                </a:extLst>
              </p:cNvPr>
              <p:cNvSpPr txBox="1"/>
              <p:nvPr/>
            </p:nvSpPr>
            <p:spPr>
              <a:xfrm>
                <a:off x="9525844" y="857311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973C1DB-9B39-69DA-9893-700E0803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844" y="8573118"/>
                <a:ext cx="228600" cy="369332"/>
              </a:xfrm>
              <a:prstGeom prst="rect">
                <a:avLst/>
              </a:prstGeom>
              <a:blipFill>
                <a:blip r:embed="rId10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F3C791-2223-894A-CB1A-CD39CB951AA0}"/>
                  </a:ext>
                </a:extLst>
              </p:cNvPr>
              <p:cNvSpPr txBox="1"/>
              <p:nvPr/>
            </p:nvSpPr>
            <p:spPr>
              <a:xfrm>
                <a:off x="9067722" y="7822676"/>
                <a:ext cx="945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400 1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F3C791-2223-894A-CB1A-CD39CB951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722" y="7822676"/>
                <a:ext cx="945772" cy="276999"/>
              </a:xfrm>
              <a:prstGeom prst="rect">
                <a:avLst/>
              </a:prstGeom>
              <a:blipFill>
                <a:blip r:embed="rId11"/>
                <a:stretch>
                  <a:fillRect l="-8333" t="-2174" r="-8333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9461E3-0A81-BF8A-D182-E0B174594A8E}"/>
                  </a:ext>
                </a:extLst>
              </p:cNvPr>
              <p:cNvSpPr txBox="1"/>
              <p:nvPr/>
            </p:nvSpPr>
            <p:spPr>
              <a:xfrm>
                <a:off x="9066389" y="8154702"/>
                <a:ext cx="945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400 2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9461E3-0A81-BF8A-D182-E0B174594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389" y="8154702"/>
                <a:ext cx="945772" cy="276999"/>
              </a:xfrm>
              <a:prstGeom prst="rect">
                <a:avLst/>
              </a:prstGeom>
              <a:blipFill>
                <a:blip r:embed="rId12"/>
                <a:stretch>
                  <a:fillRect l="-8387" t="-4444" r="-903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CBD8E2-E594-78E1-49DE-19B39711BD30}"/>
                  </a:ext>
                </a:extLst>
              </p:cNvPr>
              <p:cNvSpPr txBox="1"/>
              <p:nvPr/>
            </p:nvSpPr>
            <p:spPr>
              <a:xfrm>
                <a:off x="9067800" y="9070953"/>
                <a:ext cx="1043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400 25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CBD8E2-E594-78E1-49DE-19B39711B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0" y="9070953"/>
                <a:ext cx="1043555" cy="276999"/>
              </a:xfrm>
              <a:prstGeom prst="rect">
                <a:avLst/>
              </a:prstGeom>
              <a:blipFill>
                <a:blip r:embed="rId13"/>
                <a:stretch>
                  <a:fillRect l="-7602" t="-2222" r="-760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3A7AB19-B42B-403C-E483-5078E6ABECAE}"/>
                  </a:ext>
                </a:extLst>
              </p:cNvPr>
              <p:cNvSpPr txBox="1"/>
              <p:nvPr/>
            </p:nvSpPr>
            <p:spPr>
              <a:xfrm>
                <a:off x="987149" y="7624920"/>
                <a:ext cx="1631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400]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3A7AB19-B42B-403C-E483-5078E6ABE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49" y="7624920"/>
                <a:ext cx="1631857" cy="276999"/>
              </a:xfrm>
              <a:prstGeom prst="rect">
                <a:avLst/>
              </a:prstGeom>
              <a:blipFill>
                <a:blip r:embed="rId14"/>
                <a:stretch>
                  <a:fillRect l="-5224" t="-8889" r="-447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093FEA72-54EF-6A8B-6994-3089B3800438}"/>
              </a:ext>
            </a:extLst>
          </p:cNvPr>
          <p:cNvCxnSpPr/>
          <p:nvPr/>
        </p:nvCxnSpPr>
        <p:spPr>
          <a:xfrm>
            <a:off x="1780618" y="8008761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70453AA-EC4A-FFAD-4AAA-FBE855ED5CFA}"/>
              </a:ext>
            </a:extLst>
          </p:cNvPr>
          <p:cNvSpPr txBox="1"/>
          <p:nvPr/>
        </p:nvSpPr>
        <p:spPr>
          <a:xfrm>
            <a:off x="1901174" y="8145921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Transpose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A854403-E923-74F5-F20E-83C1D8557D17}"/>
              </a:ext>
            </a:extLst>
          </p:cNvPr>
          <p:cNvSpPr txBox="1"/>
          <p:nvPr/>
        </p:nvSpPr>
        <p:spPr>
          <a:xfrm>
            <a:off x="2322173" y="890588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400x1</a:t>
            </a:r>
            <a:endParaRPr lang="ko-KR" altLang="en-US" dirty="0"/>
          </a:p>
        </p:txBody>
      </p:sp>
      <p:sp>
        <p:nvSpPr>
          <p:cNvPr id="1032" name="화살표: 오른쪽 1031">
            <a:extLst>
              <a:ext uri="{FF2B5EF4-FFF2-40B4-BE49-F238E27FC236}">
                <a16:creationId xmlns:a16="http://schemas.microsoft.com/office/drawing/2014/main" id="{83F43EAD-080A-90AE-612F-4A5DC37F0D05}"/>
              </a:ext>
            </a:extLst>
          </p:cNvPr>
          <p:cNvSpPr/>
          <p:nvPr/>
        </p:nvSpPr>
        <p:spPr>
          <a:xfrm>
            <a:off x="4000277" y="8111311"/>
            <a:ext cx="1333487" cy="1141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4CF3C23E-7086-9211-12B2-E7AB30B0CD56}"/>
                  </a:ext>
                </a:extLst>
              </p:cNvPr>
              <p:cNvSpPr txBox="1"/>
              <p:nvPr/>
            </p:nvSpPr>
            <p:spPr>
              <a:xfrm>
                <a:off x="8045498" y="8574952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4CF3C23E-7086-9211-12B2-E7AB30B0C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98" y="8574952"/>
                <a:ext cx="250068" cy="276999"/>
              </a:xfrm>
              <a:prstGeom prst="rect">
                <a:avLst/>
              </a:prstGeom>
              <a:blipFill>
                <a:blip r:embed="rId15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5C2E42B6-D54C-CDBA-322F-6194240A2762}"/>
                  </a:ext>
                </a:extLst>
              </p:cNvPr>
              <p:cNvSpPr txBox="1"/>
              <p:nvPr/>
            </p:nvSpPr>
            <p:spPr>
              <a:xfrm>
                <a:off x="5225757" y="5265294"/>
                <a:ext cx="5721310" cy="1543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1 25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400 1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400 25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,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5C2E42B6-D54C-CDBA-322F-6194240A2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757" y="5265294"/>
                <a:ext cx="5721310" cy="15431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9F54DCBF-163F-2D92-E211-F06E7D88E090}"/>
                  </a:ext>
                </a:extLst>
              </p:cNvPr>
              <p:cNvSpPr txBox="1"/>
              <p:nvPr/>
            </p:nvSpPr>
            <p:spPr>
              <a:xfrm>
                <a:off x="1131950" y="8739384"/>
                <a:ext cx="1093954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9F54DCBF-163F-2D92-E211-F06E7D88E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50" y="8739384"/>
                <a:ext cx="1093954" cy="7335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C98EA8C-497B-444F-214D-9EF4413239E2}"/>
                  </a:ext>
                </a:extLst>
              </p:cNvPr>
              <p:cNvSpPr txBox="1"/>
              <p:nvPr/>
            </p:nvSpPr>
            <p:spPr>
              <a:xfrm>
                <a:off x="5599089" y="8309209"/>
                <a:ext cx="74520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C98EA8C-497B-444F-214D-9EF44132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89" y="8309209"/>
                <a:ext cx="745204" cy="7325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5822D6B0-4C00-D4AE-097C-2A563C3F6669}"/>
                  </a:ext>
                </a:extLst>
              </p:cNvPr>
              <p:cNvSpPr txBox="1"/>
              <p:nvPr/>
            </p:nvSpPr>
            <p:spPr>
              <a:xfrm>
                <a:off x="8543818" y="8373098"/>
                <a:ext cx="74520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5822D6B0-4C00-D4AE-097C-2A563C3F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818" y="8373098"/>
                <a:ext cx="745204" cy="7325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0F3CE4E4-08F8-769E-51D6-9E366BFABB76}"/>
              </a:ext>
            </a:extLst>
          </p:cNvPr>
          <p:cNvGrpSpPr/>
          <p:nvPr/>
        </p:nvGrpSpPr>
        <p:grpSpPr>
          <a:xfrm>
            <a:off x="789043" y="1953965"/>
            <a:ext cx="6593642" cy="2745295"/>
            <a:chOff x="789043" y="2142900"/>
            <a:chExt cx="8796587" cy="3515514"/>
          </a:xfrm>
        </p:grpSpPr>
        <p:pic>
          <p:nvPicPr>
            <p:cNvPr id="3" name="그림 2" descr="텍스트, 스크린샷, 소프트웨어, 번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A85968C-B11F-8BD1-A3F9-696E687D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45238" r="6252" b="21430"/>
            <a:stretch/>
          </p:blipFill>
          <p:spPr>
            <a:xfrm>
              <a:off x="789043" y="2142900"/>
              <a:ext cx="8796587" cy="3515514"/>
            </a:xfrm>
            <a:prstGeom prst="rect">
              <a:avLst/>
            </a:prstGeom>
          </p:spPr>
        </p:pic>
        <p:sp>
          <p:nvSpPr>
            <p:cNvPr id="1039" name="왼쪽 대괄호 1038">
              <a:extLst>
                <a:ext uri="{FF2B5EF4-FFF2-40B4-BE49-F238E27FC236}">
                  <a16:creationId xmlns:a16="http://schemas.microsoft.com/office/drawing/2014/main" id="{A4AE457F-E51A-CAC6-F2FA-145DE9D5CCD6}"/>
                </a:ext>
              </a:extLst>
            </p:cNvPr>
            <p:cNvSpPr/>
            <p:nvPr/>
          </p:nvSpPr>
          <p:spPr>
            <a:xfrm>
              <a:off x="1396555" y="3106705"/>
              <a:ext cx="371518" cy="2140921"/>
            </a:xfrm>
            <a:prstGeom prst="lef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왼쪽 대괄호 1040">
              <a:extLst>
                <a:ext uri="{FF2B5EF4-FFF2-40B4-BE49-F238E27FC236}">
                  <a16:creationId xmlns:a16="http://schemas.microsoft.com/office/drawing/2014/main" id="{EF55E95A-F500-788F-0418-99955F73FDF4}"/>
                </a:ext>
              </a:extLst>
            </p:cNvPr>
            <p:cNvSpPr/>
            <p:nvPr/>
          </p:nvSpPr>
          <p:spPr>
            <a:xfrm flipH="1">
              <a:off x="4038600" y="3106704"/>
              <a:ext cx="371518" cy="2140921"/>
            </a:xfrm>
            <a:prstGeom prst="lef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4611B21-D77D-C962-C613-36CBAB6A2783}"/>
              </a:ext>
            </a:extLst>
          </p:cNvPr>
          <p:cNvSpPr txBox="1"/>
          <p:nvPr/>
        </p:nvSpPr>
        <p:spPr>
          <a:xfrm>
            <a:off x="10838712" y="5444909"/>
            <a:ext cx="2230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벡터는 각각의 뉴런에 해당하는 바이어스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27D1B55-BBAF-3C1B-A504-5EE68F949AD3}"/>
              </a:ext>
            </a:extLst>
          </p:cNvPr>
          <p:cNvSpPr txBox="1"/>
          <p:nvPr/>
        </p:nvSpPr>
        <p:spPr>
          <a:xfrm>
            <a:off x="6948110" y="652937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400x25</a:t>
            </a:r>
            <a:endParaRPr lang="ko-KR" altLang="en-US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75186-CFCD-834F-9801-C4B7A1A4013E}"/>
              </a:ext>
            </a:extLst>
          </p:cNvPr>
          <p:cNvSpPr txBox="1"/>
          <p:nvPr/>
        </p:nvSpPr>
        <p:spPr>
          <a:xfrm>
            <a:off x="10185290" y="65293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0A213FB0-A355-65DD-7A40-E9279A539618}"/>
                  </a:ext>
                </a:extLst>
              </p:cNvPr>
              <p:cNvSpPr txBox="1"/>
              <p:nvPr/>
            </p:nvSpPr>
            <p:spPr>
              <a:xfrm>
                <a:off x="7701876" y="2044349"/>
                <a:ext cx="52414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400+1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∗25=10,025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0A213FB0-A355-65DD-7A40-E9279A539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76" y="2044349"/>
                <a:ext cx="5241498" cy="307777"/>
              </a:xfrm>
              <a:prstGeom prst="rect">
                <a:avLst/>
              </a:prstGeom>
              <a:blipFill>
                <a:blip r:embed="rId21"/>
                <a:stretch>
                  <a:fillRect l="-581" r="-698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CA5DED4-A4A7-6DE7-4817-35A51AF4ED9A}"/>
                  </a:ext>
                </a:extLst>
              </p:cNvPr>
              <p:cNvSpPr txBox="1"/>
              <p:nvPr/>
            </p:nvSpPr>
            <p:spPr>
              <a:xfrm>
                <a:off x="13647206" y="4466119"/>
                <a:ext cx="4026936" cy="2954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𝑻𝒐𝒕𝒂𝒍</m:t>
                    </m:r>
                  </m:oMath>
                </a14:m>
                <a:r>
                  <a:rPr lang="en-US" altLang="ko-KR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𝑷𝒂𝒓𝒂𝒎𝒆𝒕𝒆𝒓𝒔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ko-KR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𝟒𝟎𝟎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altLang="ko-KR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n-US" altLang="ko-KR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3200" b="1" i="1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ko-KR" sz="3200" b="1" dirty="0"/>
                  <a:t>30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3200" b="1" i="1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ko-KR" sz="3200" b="1" dirty="0"/>
                  <a:t>10 </a:t>
                </a:r>
              </a:p>
              <a:p>
                <a:pPr algn="ctr"/>
                <a:r>
                  <a:rPr lang="en-US" altLang="ko-KR" sz="3200" b="1" dirty="0"/>
                  <a:t>= </a:t>
                </a:r>
                <a:r>
                  <a:rPr lang="en-US" altLang="ko-KR" sz="3200" b="1" u="sng" dirty="0"/>
                  <a:t>12,605</a:t>
                </a:r>
                <a:r>
                  <a:rPr lang="ko-KR" altLang="en-US" sz="3200" b="1" u="sng" dirty="0"/>
                  <a:t>개</a:t>
                </a:r>
              </a:p>
            </p:txBody>
          </p:sp>
        </mc:Choice>
        <mc:Fallback xmlns="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CA5DED4-A4A7-6DE7-4817-35A51AF4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06" y="4466119"/>
                <a:ext cx="4026936" cy="2954655"/>
              </a:xfrm>
              <a:prstGeom prst="rect">
                <a:avLst/>
              </a:prstGeom>
              <a:blipFill>
                <a:blip r:embed="rId22"/>
                <a:stretch>
                  <a:fillRect b="-7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9" name="오른쪽 중괄호 1048">
            <a:extLst>
              <a:ext uri="{FF2B5EF4-FFF2-40B4-BE49-F238E27FC236}">
                <a16:creationId xmlns:a16="http://schemas.microsoft.com/office/drawing/2014/main" id="{8E50B000-F9E8-6FD5-3666-F09F15A771A3}"/>
              </a:ext>
            </a:extLst>
          </p:cNvPr>
          <p:cNvSpPr/>
          <p:nvPr/>
        </p:nvSpPr>
        <p:spPr>
          <a:xfrm rot="16200000">
            <a:off x="8121322" y="4560144"/>
            <a:ext cx="406442" cy="55693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1" name="연결선: 꺾임 1050">
            <a:extLst>
              <a:ext uri="{FF2B5EF4-FFF2-40B4-BE49-F238E27FC236}">
                <a16:creationId xmlns:a16="http://schemas.microsoft.com/office/drawing/2014/main" id="{FAE28A4F-7606-3C2C-5615-B1F18F22F01D}"/>
              </a:ext>
            </a:extLst>
          </p:cNvPr>
          <p:cNvCxnSpPr>
            <a:cxnSpLocks/>
            <a:endCxn id="1046" idx="2"/>
          </p:cNvCxnSpPr>
          <p:nvPr/>
        </p:nvCxnSpPr>
        <p:spPr>
          <a:xfrm rot="5400000" flipH="1" flipV="1">
            <a:off x="7475862" y="2418531"/>
            <a:ext cx="2913168" cy="2780358"/>
          </a:xfrm>
          <a:prstGeom prst="bentConnector3">
            <a:avLst>
              <a:gd name="adj1" fmla="val 4607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연결선: 꺾임 1052">
            <a:extLst>
              <a:ext uri="{FF2B5EF4-FFF2-40B4-BE49-F238E27FC236}">
                <a16:creationId xmlns:a16="http://schemas.microsoft.com/office/drawing/2014/main" id="{D1520249-1141-70A6-196B-73D7775C4EE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74512" y="3149063"/>
            <a:ext cx="2931649" cy="1337776"/>
          </a:xfrm>
          <a:prstGeom prst="bentConnector3">
            <a:avLst>
              <a:gd name="adj1" fmla="val 327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D1D51D-E848-5DDA-B496-CF21D11DD91D}"/>
              </a:ext>
            </a:extLst>
          </p:cNvPr>
          <p:cNvSpPr txBox="1"/>
          <p:nvPr/>
        </p:nvSpPr>
        <p:spPr>
          <a:xfrm>
            <a:off x="11235606" y="9872234"/>
            <a:ext cx="667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*Total Parameters=(input+1)M1+(M1+1)M2+(M2+1)M3+(M3+1)M4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7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4DC9-B1FC-6628-1F51-C280C3977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B1FA3465-7066-FC18-F894-EC96C254FEAC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2, 3 (1/2)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DCB22-11C8-8A49-B343-B91E22A93E45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DFD0F3FC-ACCA-319B-0B2D-91821456EC1B}"/>
                  </a:ext>
                </a:extLst>
              </p:cNvPr>
              <p:cNvSpPr txBox="1"/>
              <p:nvPr/>
            </p:nvSpPr>
            <p:spPr>
              <a:xfrm>
                <a:off x="1195386" y="1866900"/>
                <a:ext cx="13445989" cy="117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400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1 25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400 1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400 25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40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25 40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altLang="ko-KR" sz="2400" dirty="0"/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DFD0F3FC-ACCA-319B-0B2D-91821456E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386" y="1866900"/>
                <a:ext cx="13445989" cy="1173847"/>
              </a:xfrm>
              <a:prstGeom prst="rect">
                <a:avLst/>
              </a:prstGeom>
              <a:blipFill>
                <a:blip r:embed="rId2"/>
                <a:stretch>
                  <a:fillRect l="-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4" name="TextBox 1043">
            <a:extLst>
              <a:ext uri="{FF2B5EF4-FFF2-40B4-BE49-F238E27FC236}">
                <a16:creationId xmlns:a16="http://schemas.microsoft.com/office/drawing/2014/main" id="{18CC4AD7-53B0-26EB-A38A-C2816F9A406B}"/>
              </a:ext>
            </a:extLst>
          </p:cNvPr>
          <p:cNvSpPr txBox="1"/>
          <p:nvPr/>
        </p:nvSpPr>
        <p:spPr>
          <a:xfrm>
            <a:off x="4818523" y="30070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400x25</a:t>
            </a:r>
            <a:endParaRPr lang="ko-KR" altLang="en-US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BFD6B08-E96F-81F7-111E-9D3D2A118D38}"/>
              </a:ext>
            </a:extLst>
          </p:cNvPr>
          <p:cNvSpPr txBox="1"/>
          <p:nvPr/>
        </p:nvSpPr>
        <p:spPr>
          <a:xfrm>
            <a:off x="7795459" y="300334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EB701-2B41-56AC-F23A-AA593D162142}"/>
              </a:ext>
            </a:extLst>
          </p:cNvPr>
          <p:cNvSpPr txBox="1"/>
          <p:nvPr/>
        </p:nvSpPr>
        <p:spPr>
          <a:xfrm>
            <a:off x="1850458" y="3012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400x1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BBE5D-C7E4-AB63-1604-C3544D06EFD8}"/>
                  </a:ext>
                </a:extLst>
              </p:cNvPr>
              <p:cNvSpPr txBox="1"/>
              <p:nvPr/>
            </p:nvSpPr>
            <p:spPr>
              <a:xfrm>
                <a:off x="1200828" y="3762991"/>
                <a:ext cx="15486972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e>
                      <m:sup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400 1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1 25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400 25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BBE5D-C7E4-AB63-1604-C3544D0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28" y="3762991"/>
                <a:ext cx="15486972" cy="1173847"/>
              </a:xfrm>
              <a:prstGeom prst="rect">
                <a:avLst/>
              </a:prstGeom>
              <a:blipFill>
                <a:blip r:embed="rId3"/>
                <a:stretch>
                  <a:fillRect l="-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C0B3755-220A-C54B-FD24-8E763A254AB8}"/>
              </a:ext>
            </a:extLst>
          </p:cNvPr>
          <p:cNvSpPr txBox="1"/>
          <p:nvPr/>
        </p:nvSpPr>
        <p:spPr>
          <a:xfrm>
            <a:off x="5887141" y="495569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25x400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66B3A-91E1-48BE-8300-0D7CC6293A58}"/>
              </a:ext>
            </a:extLst>
          </p:cNvPr>
          <p:cNvSpPr txBox="1"/>
          <p:nvPr/>
        </p:nvSpPr>
        <p:spPr>
          <a:xfrm>
            <a:off x="7964812" y="4957529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400x1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1EFAC-B36D-4F7C-2BF9-0CBA7D550A87}"/>
              </a:ext>
            </a:extLst>
          </p:cNvPr>
          <p:cNvSpPr txBox="1"/>
          <p:nvPr/>
        </p:nvSpPr>
        <p:spPr>
          <a:xfrm>
            <a:off x="9068402" y="495752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F63FF-EA3E-2C8E-9B56-5AA5984B7B45}"/>
              </a:ext>
            </a:extLst>
          </p:cNvPr>
          <p:cNvSpPr txBox="1"/>
          <p:nvPr/>
        </p:nvSpPr>
        <p:spPr>
          <a:xfrm>
            <a:off x="12573000" y="495752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11168-5718-9A6D-BCEA-420CC7AFC5BF}"/>
              </a:ext>
            </a:extLst>
          </p:cNvPr>
          <p:cNvSpPr txBox="1"/>
          <p:nvPr/>
        </p:nvSpPr>
        <p:spPr>
          <a:xfrm>
            <a:off x="1290255" y="5139643"/>
            <a:ext cx="199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dirty="0"/>
              <a:t>에 존재하는 각각의 뉴런에 저장된 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194E2-B995-69AF-D4FC-881E4ABD7664}"/>
              </a:ext>
            </a:extLst>
          </p:cNvPr>
          <p:cNvSpPr txBox="1"/>
          <p:nvPr/>
        </p:nvSpPr>
        <p:spPr>
          <a:xfrm>
            <a:off x="15849600" y="495752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E6A942-A776-2E28-B0D0-99266919B2E7}"/>
              </a:ext>
            </a:extLst>
          </p:cNvPr>
          <p:cNvSpPr/>
          <p:nvPr/>
        </p:nvSpPr>
        <p:spPr>
          <a:xfrm>
            <a:off x="10370820" y="3798825"/>
            <a:ext cx="4945380" cy="462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07276E-7894-9CFD-BB03-51A5AC9370CF}"/>
                  </a:ext>
                </a:extLst>
              </p:cNvPr>
              <p:cNvSpPr txBox="1"/>
              <p:nvPr/>
            </p:nvSpPr>
            <p:spPr>
              <a:xfrm>
                <a:off x="3657601" y="5561235"/>
                <a:ext cx="50593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400 1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400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07276E-7894-9CFD-BB03-51A5AC93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1" y="5561235"/>
                <a:ext cx="505934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C20DEE-4A53-8C09-1101-2A56EBEE77A2}"/>
              </a:ext>
            </a:extLst>
          </p:cNvPr>
          <p:cNvSpPr/>
          <p:nvPr/>
        </p:nvSpPr>
        <p:spPr>
          <a:xfrm>
            <a:off x="3665220" y="5609706"/>
            <a:ext cx="4945380" cy="462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25C5BC-688E-633B-0843-331C02E423E8}"/>
              </a:ext>
            </a:extLst>
          </p:cNvPr>
          <p:cNvSpPr txBox="1"/>
          <p:nvPr/>
        </p:nvSpPr>
        <p:spPr>
          <a:xfrm>
            <a:off x="8620662" y="5539471"/>
            <a:ext cx="5449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 행당</a:t>
            </a:r>
            <a:r>
              <a:rPr lang="en-US" altLang="ko-KR" sz="1600" dirty="0"/>
              <a:t>, </a:t>
            </a:r>
            <a:r>
              <a:rPr lang="ko-KR" altLang="en-US" sz="1600" dirty="0"/>
              <a:t>곱 </a:t>
            </a:r>
            <a:r>
              <a:rPr lang="en-US" altLang="ko-KR" sz="1600" dirty="0"/>
              <a:t>= 400, </a:t>
            </a:r>
            <a:r>
              <a:rPr lang="ko-KR" altLang="en-US" sz="1600" dirty="0"/>
              <a:t>덧셈 </a:t>
            </a:r>
            <a:r>
              <a:rPr lang="en-US" altLang="ko-KR" sz="1600" dirty="0"/>
              <a:t>= 400</a:t>
            </a:r>
          </a:p>
          <a:p>
            <a:r>
              <a:rPr lang="en-US" altLang="ko-KR" sz="1600" b="1" u="sng" dirty="0">
                <a:solidFill>
                  <a:srgbClr val="FF0000"/>
                </a:solidFill>
              </a:rPr>
              <a:t>A layer</a:t>
            </a:r>
            <a:r>
              <a:rPr lang="ko-KR" altLang="en-US" sz="1600" b="1" u="sng" dirty="0">
                <a:solidFill>
                  <a:srgbClr val="FF0000"/>
                </a:solidFill>
              </a:rPr>
              <a:t>에서 총 곱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10,000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r>
              <a:rPr lang="en-US" altLang="ko-KR" sz="1600" b="1" u="sng" dirty="0">
                <a:solidFill>
                  <a:srgbClr val="FF0000"/>
                </a:solidFill>
              </a:rPr>
              <a:t>, </a:t>
            </a:r>
            <a:r>
              <a:rPr lang="ko-KR" altLang="en-US" sz="1600" b="1" u="sng" dirty="0">
                <a:solidFill>
                  <a:srgbClr val="FF0000"/>
                </a:solidFill>
              </a:rPr>
              <a:t>총 덧셈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10,000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endParaRPr lang="ko-KR" altLang="en-US" sz="16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768E6-8A40-8E32-C852-6FED5AC5D24B}"/>
                  </a:ext>
                </a:extLst>
              </p:cNvPr>
              <p:cNvSpPr txBox="1"/>
              <p:nvPr/>
            </p:nvSpPr>
            <p:spPr>
              <a:xfrm>
                <a:off x="1194263" y="9156633"/>
                <a:ext cx="4007379" cy="391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𝕎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𝕏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𝔹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768E6-8A40-8E32-C852-6FED5AC5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63" y="9156633"/>
                <a:ext cx="4007379" cy="391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E77616-F855-79FA-94AF-FBAEFEA8ADB2}"/>
                  </a:ext>
                </a:extLst>
              </p:cNvPr>
              <p:cNvSpPr txBox="1"/>
              <p:nvPr/>
            </p:nvSpPr>
            <p:spPr>
              <a:xfrm>
                <a:off x="1194263" y="6466898"/>
                <a:ext cx="17136999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e>
                      <m:sup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1 40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25 40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25 1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40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25 40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E77616-F855-79FA-94AF-FBAEFEA8A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63" y="6466898"/>
                <a:ext cx="17136999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B4AB43D-3FF2-060E-5DF9-B0BC24CD6275}"/>
              </a:ext>
            </a:extLst>
          </p:cNvPr>
          <p:cNvSpPr txBox="1"/>
          <p:nvPr/>
        </p:nvSpPr>
        <p:spPr>
          <a:xfrm>
            <a:off x="10593180" y="301248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25x40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75BA3D-3E95-1082-DB30-726D30E4CAD1}"/>
              </a:ext>
            </a:extLst>
          </p:cNvPr>
          <p:cNvSpPr txBox="1"/>
          <p:nvPr/>
        </p:nvSpPr>
        <p:spPr>
          <a:xfrm>
            <a:off x="13434847" y="302768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40x1</a:t>
            </a:r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B283A81-EE09-5201-2DBE-12E1BA075396}"/>
              </a:ext>
            </a:extLst>
          </p:cNvPr>
          <p:cNvSpPr txBox="1"/>
          <p:nvPr/>
        </p:nvSpPr>
        <p:spPr>
          <a:xfrm>
            <a:off x="1290255" y="7667963"/>
            <a:ext cx="199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dirty="0"/>
              <a:t>에 존재하는 각각의 뉴런에 저장된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61720FCA-50F7-710A-8AD4-FA891C49C578}"/>
                  </a:ext>
                </a:extLst>
              </p:cNvPr>
              <p:cNvSpPr txBox="1"/>
              <p:nvPr/>
            </p:nvSpPr>
            <p:spPr>
              <a:xfrm>
                <a:off x="3151243" y="8271454"/>
                <a:ext cx="58975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25 1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61720FCA-50F7-710A-8AD4-FA891C49C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243" y="8271454"/>
                <a:ext cx="5897541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114C3D85-632B-FF46-04A8-9B07778E7677}"/>
              </a:ext>
            </a:extLst>
          </p:cNvPr>
          <p:cNvSpPr/>
          <p:nvPr/>
        </p:nvSpPr>
        <p:spPr>
          <a:xfrm>
            <a:off x="3307080" y="8319925"/>
            <a:ext cx="5532120" cy="45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C32BBFB-9D60-AE23-8299-77361C6EDB1A}"/>
              </a:ext>
            </a:extLst>
          </p:cNvPr>
          <p:cNvSpPr txBox="1"/>
          <p:nvPr/>
        </p:nvSpPr>
        <p:spPr>
          <a:xfrm>
            <a:off x="8952505" y="8249690"/>
            <a:ext cx="5449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 행당</a:t>
            </a:r>
            <a:r>
              <a:rPr lang="en-US" altLang="ko-KR" sz="1600" dirty="0"/>
              <a:t>, </a:t>
            </a:r>
            <a:r>
              <a:rPr lang="ko-KR" altLang="en-US" sz="1600" dirty="0"/>
              <a:t>곱 </a:t>
            </a:r>
            <a:r>
              <a:rPr lang="en-US" altLang="ko-KR" sz="1600" dirty="0"/>
              <a:t>= 25, </a:t>
            </a:r>
            <a:r>
              <a:rPr lang="ko-KR" altLang="en-US" sz="1600" dirty="0"/>
              <a:t>덧셈 </a:t>
            </a:r>
            <a:r>
              <a:rPr lang="en-US" altLang="ko-KR" sz="1600" dirty="0"/>
              <a:t>= 25</a:t>
            </a:r>
          </a:p>
          <a:p>
            <a:r>
              <a:rPr lang="en-US" altLang="ko-KR" sz="1600" b="1" u="sng" dirty="0">
                <a:solidFill>
                  <a:srgbClr val="FF0000"/>
                </a:solidFill>
              </a:rPr>
              <a:t>B layer</a:t>
            </a:r>
            <a:r>
              <a:rPr lang="ko-KR" altLang="en-US" sz="1600" b="1" u="sng" dirty="0">
                <a:solidFill>
                  <a:srgbClr val="FF0000"/>
                </a:solidFill>
              </a:rPr>
              <a:t>에서 총 곱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1,000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r>
              <a:rPr lang="en-US" altLang="ko-KR" sz="1600" b="1" u="sng" dirty="0">
                <a:solidFill>
                  <a:srgbClr val="FF0000"/>
                </a:solidFill>
              </a:rPr>
              <a:t>, </a:t>
            </a:r>
            <a:r>
              <a:rPr lang="ko-KR" altLang="en-US" sz="1600" b="1" u="sng" dirty="0">
                <a:solidFill>
                  <a:srgbClr val="FF0000"/>
                </a:solidFill>
              </a:rPr>
              <a:t>총 덧셈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1,000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endParaRPr lang="ko-KR" altLang="en-US" sz="1600" u="sng" dirty="0">
              <a:solidFill>
                <a:srgbClr val="FF0000"/>
              </a:solidFill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7C4A6839-57A2-0CC7-42FE-C85FAEB94552}"/>
              </a:ext>
            </a:extLst>
          </p:cNvPr>
          <p:cNvSpPr/>
          <p:nvPr/>
        </p:nvSpPr>
        <p:spPr>
          <a:xfrm>
            <a:off x="11201400" y="6514551"/>
            <a:ext cx="5968537" cy="440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73DCA-B766-DEE7-ADB2-7EF8CBFE650C}"/>
              </a:ext>
            </a:extLst>
          </p:cNvPr>
          <p:cNvSpPr txBox="1"/>
          <p:nvPr/>
        </p:nvSpPr>
        <p:spPr>
          <a:xfrm>
            <a:off x="6460321" y="758401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40x25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CFA2A-A2BF-2D8B-B389-F609F30CADE9}"/>
              </a:ext>
            </a:extLst>
          </p:cNvPr>
          <p:cNvSpPr txBox="1"/>
          <p:nvPr/>
        </p:nvSpPr>
        <p:spPr>
          <a:xfrm>
            <a:off x="8776900" y="7585849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25x1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A85F9-B42B-5CD8-E63B-8BED81C5F4B6}"/>
              </a:ext>
            </a:extLst>
          </p:cNvPr>
          <p:cNvSpPr txBox="1"/>
          <p:nvPr/>
        </p:nvSpPr>
        <p:spPr>
          <a:xfrm>
            <a:off x="10007600" y="758584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5BF6F-721C-F493-89C4-1F931949AD6D}"/>
              </a:ext>
            </a:extLst>
          </p:cNvPr>
          <p:cNvSpPr txBox="1"/>
          <p:nvPr/>
        </p:nvSpPr>
        <p:spPr>
          <a:xfrm>
            <a:off x="13982590" y="758584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A208F-E6CE-2732-D6E8-EBEA18924323}"/>
              </a:ext>
            </a:extLst>
          </p:cNvPr>
          <p:cNvSpPr txBox="1"/>
          <p:nvPr/>
        </p:nvSpPr>
        <p:spPr>
          <a:xfrm>
            <a:off x="17487790" y="758584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38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1F366-40E3-1D3D-A27F-AB45003EB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E2A90C1-86AB-73C3-789D-B07119573650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2, </a:t>
            </a:r>
            <a:r>
              <a:rPr lang="en-US" altLang="ko-KR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3 (2/2)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56C6C-1DB4-B9A5-CAA9-49B1A1801406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718DEA7F-3C92-50EB-C16F-0CB792D6FC8C}"/>
                  </a:ext>
                </a:extLst>
              </p:cNvPr>
              <p:cNvSpPr txBox="1"/>
              <p:nvPr/>
            </p:nvSpPr>
            <p:spPr>
              <a:xfrm>
                <a:off x="1195386" y="1866900"/>
                <a:ext cx="11447877" cy="117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1 30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40 1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40 30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10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30 10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altLang="ko-KR" sz="2400" dirty="0"/>
                      <m:t>,</m:t>
                    </m:r>
                    <m:r>
                      <m:rPr>
                        <m:nor/>
                      </m:rPr>
                      <a:rPr lang="en-US" altLang="ko-KR" sz="2400" b="0" i="0" dirty="0" smtClean="0"/>
                      <m:t>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718DEA7F-3C92-50EB-C16F-0CB792D6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386" y="1866900"/>
                <a:ext cx="11447877" cy="1173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4" name="TextBox 1043">
            <a:extLst>
              <a:ext uri="{FF2B5EF4-FFF2-40B4-BE49-F238E27FC236}">
                <a16:creationId xmlns:a16="http://schemas.microsoft.com/office/drawing/2014/main" id="{E5EB2877-AABD-150C-E690-B974B4EBC5B0}"/>
              </a:ext>
            </a:extLst>
          </p:cNvPr>
          <p:cNvSpPr txBox="1"/>
          <p:nvPr/>
        </p:nvSpPr>
        <p:spPr>
          <a:xfrm>
            <a:off x="3095607" y="305690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40x30</a:t>
            </a:r>
            <a:endParaRPr lang="ko-KR" altLang="en-US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82A6206-3050-1E40-B8E3-B00427834FD6}"/>
              </a:ext>
            </a:extLst>
          </p:cNvPr>
          <p:cNvSpPr txBox="1"/>
          <p:nvPr/>
        </p:nvSpPr>
        <p:spPr>
          <a:xfrm>
            <a:off x="5904643" y="305690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2B79F-B095-83DB-0AB1-AEC806F5AF41}"/>
                  </a:ext>
                </a:extLst>
              </p:cNvPr>
              <p:cNvSpPr txBox="1"/>
              <p:nvPr/>
            </p:nvSpPr>
            <p:spPr>
              <a:xfrm>
                <a:off x="1200829" y="3762991"/>
                <a:ext cx="17011965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e>
                      <m:sup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1 30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30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40 30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22B79F-B095-83DB-0AB1-AEC806F5A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29" y="3762991"/>
                <a:ext cx="17011965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78C032D-837F-D2B6-E3A9-F74C57C1FA8F}"/>
              </a:ext>
            </a:extLst>
          </p:cNvPr>
          <p:cNvSpPr txBox="1"/>
          <p:nvPr/>
        </p:nvSpPr>
        <p:spPr>
          <a:xfrm>
            <a:off x="6358183" y="495497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30x40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05D9A-7D19-E9FD-200D-61155B4CAD3A}"/>
              </a:ext>
            </a:extLst>
          </p:cNvPr>
          <p:cNvSpPr txBox="1"/>
          <p:nvPr/>
        </p:nvSpPr>
        <p:spPr>
          <a:xfrm>
            <a:off x="9953424" y="495497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B48B7-5824-99BE-C82B-9FA7DA875341}"/>
              </a:ext>
            </a:extLst>
          </p:cNvPr>
          <p:cNvSpPr txBox="1"/>
          <p:nvPr/>
        </p:nvSpPr>
        <p:spPr>
          <a:xfrm>
            <a:off x="1290255" y="5139643"/>
            <a:ext cx="199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dirty="0"/>
              <a:t>에 존재하는 각각의 뉴런에 저장된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513B46-820A-B888-557A-42C602CB4F73}"/>
                  </a:ext>
                </a:extLst>
              </p:cNvPr>
              <p:cNvSpPr txBox="1"/>
              <p:nvPr/>
            </p:nvSpPr>
            <p:spPr>
              <a:xfrm>
                <a:off x="3390621" y="5561235"/>
                <a:ext cx="56581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40 1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40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513B46-820A-B888-557A-42C602CB4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621" y="5561235"/>
                <a:ext cx="5658163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C81DCD-AB2D-4A10-A754-D5A46CFDF426}"/>
              </a:ext>
            </a:extLst>
          </p:cNvPr>
          <p:cNvSpPr/>
          <p:nvPr/>
        </p:nvSpPr>
        <p:spPr>
          <a:xfrm>
            <a:off x="3471672" y="5609706"/>
            <a:ext cx="5480833" cy="48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871838-A986-C042-FC93-5BDBC78998A4}"/>
              </a:ext>
            </a:extLst>
          </p:cNvPr>
          <p:cNvSpPr txBox="1"/>
          <p:nvPr/>
        </p:nvSpPr>
        <p:spPr>
          <a:xfrm>
            <a:off x="8952505" y="5539471"/>
            <a:ext cx="5449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 행당</a:t>
            </a:r>
            <a:r>
              <a:rPr lang="en-US" altLang="ko-KR" sz="1600" dirty="0"/>
              <a:t>, </a:t>
            </a:r>
            <a:r>
              <a:rPr lang="ko-KR" altLang="en-US" sz="1600" dirty="0"/>
              <a:t>곱 </a:t>
            </a:r>
            <a:r>
              <a:rPr lang="en-US" altLang="ko-KR" sz="1600" dirty="0"/>
              <a:t>= 40, </a:t>
            </a:r>
            <a:r>
              <a:rPr lang="ko-KR" altLang="en-US" sz="1600" dirty="0"/>
              <a:t>덧셈 </a:t>
            </a:r>
            <a:r>
              <a:rPr lang="en-US" altLang="ko-KR" sz="1600" dirty="0"/>
              <a:t>= 40</a:t>
            </a:r>
          </a:p>
          <a:p>
            <a:r>
              <a:rPr lang="en-US" altLang="ko-KR" sz="1600" b="1" u="sng" dirty="0">
                <a:solidFill>
                  <a:srgbClr val="FF0000"/>
                </a:solidFill>
              </a:rPr>
              <a:t>C layer</a:t>
            </a:r>
            <a:r>
              <a:rPr lang="ko-KR" altLang="en-US" sz="1600" b="1" u="sng" dirty="0">
                <a:solidFill>
                  <a:srgbClr val="FF0000"/>
                </a:solidFill>
              </a:rPr>
              <a:t>에서 총 곱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1,200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r>
              <a:rPr lang="en-US" altLang="ko-KR" sz="1600" b="1" u="sng" dirty="0">
                <a:solidFill>
                  <a:srgbClr val="FF0000"/>
                </a:solidFill>
              </a:rPr>
              <a:t>, </a:t>
            </a:r>
            <a:r>
              <a:rPr lang="ko-KR" altLang="en-US" sz="1600" b="1" u="sng" dirty="0">
                <a:solidFill>
                  <a:srgbClr val="FF0000"/>
                </a:solidFill>
              </a:rPr>
              <a:t>총 덧셈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1,200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endParaRPr lang="ko-KR" altLang="en-US" sz="16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618E2C-3DEE-3A85-1C7E-79E5E1E85FB7}"/>
                  </a:ext>
                </a:extLst>
              </p:cNvPr>
              <p:cNvSpPr txBox="1"/>
              <p:nvPr/>
            </p:nvSpPr>
            <p:spPr>
              <a:xfrm>
                <a:off x="1194263" y="9601926"/>
                <a:ext cx="12397176" cy="421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𝕎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618E2C-3DEE-3A85-1C7E-79E5E1E85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63" y="9601926"/>
                <a:ext cx="12397176" cy="421334"/>
              </a:xfrm>
              <a:prstGeom prst="rect">
                <a:avLst/>
              </a:prstGeom>
              <a:blipFill>
                <a:blip r:embed="rId5"/>
                <a:stretch>
                  <a:fillRect t="-13043" b="-40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0BACC4-BC87-6E57-A5C5-D48E372756B8}"/>
                  </a:ext>
                </a:extLst>
              </p:cNvPr>
              <p:cNvSpPr txBox="1"/>
              <p:nvPr/>
            </p:nvSpPr>
            <p:spPr>
              <a:xfrm>
                <a:off x="1194263" y="6466898"/>
                <a:ext cx="17268830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e>
                      <m:sup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1 10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30 10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30 1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10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30 10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0BACC4-BC87-6E57-A5C5-D48E37275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63" y="6466898"/>
                <a:ext cx="17268830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73B3F42-7327-DDC6-DFF7-070D1EBE35F9}"/>
              </a:ext>
            </a:extLst>
          </p:cNvPr>
          <p:cNvSpPr txBox="1"/>
          <p:nvPr/>
        </p:nvSpPr>
        <p:spPr>
          <a:xfrm>
            <a:off x="8928007" y="771541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70684-55BF-27C8-8D06-9E0969934511}"/>
              </a:ext>
            </a:extLst>
          </p:cNvPr>
          <p:cNvSpPr txBox="1"/>
          <p:nvPr/>
        </p:nvSpPr>
        <p:spPr>
          <a:xfrm>
            <a:off x="6505177" y="771541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10x30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B5DE5F-3104-8133-771D-275FC11BC0B2}"/>
              </a:ext>
            </a:extLst>
          </p:cNvPr>
          <p:cNvSpPr txBox="1"/>
          <p:nvPr/>
        </p:nvSpPr>
        <p:spPr>
          <a:xfrm>
            <a:off x="8803968" y="305656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30x10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5A4512-DD2F-1A12-7813-20E86A5D652E}"/>
              </a:ext>
            </a:extLst>
          </p:cNvPr>
          <p:cNvSpPr txBox="1"/>
          <p:nvPr/>
        </p:nvSpPr>
        <p:spPr>
          <a:xfrm>
            <a:off x="11677152" y="305656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034F6A-B4C9-DFE0-0358-8C0E3043E993}"/>
              </a:ext>
            </a:extLst>
          </p:cNvPr>
          <p:cNvSpPr txBox="1"/>
          <p:nvPr/>
        </p:nvSpPr>
        <p:spPr>
          <a:xfrm>
            <a:off x="10153786" y="771541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CCFE25-211F-E457-8774-E4DF45B09DB6}"/>
              </a:ext>
            </a:extLst>
          </p:cNvPr>
          <p:cNvSpPr txBox="1"/>
          <p:nvPr/>
        </p:nvSpPr>
        <p:spPr>
          <a:xfrm>
            <a:off x="14061440" y="771541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D3EA0E-D657-9B21-A730-9205C02B131E}"/>
              </a:ext>
            </a:extLst>
          </p:cNvPr>
          <p:cNvSpPr txBox="1"/>
          <p:nvPr/>
        </p:nvSpPr>
        <p:spPr>
          <a:xfrm>
            <a:off x="17652890" y="771541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CC6C958-30CE-0F7B-B7B0-A1D2D071E4EC}"/>
              </a:ext>
            </a:extLst>
          </p:cNvPr>
          <p:cNvSpPr txBox="1"/>
          <p:nvPr/>
        </p:nvSpPr>
        <p:spPr>
          <a:xfrm>
            <a:off x="1290255" y="7667963"/>
            <a:ext cx="199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dirty="0"/>
              <a:t>에 존재하는 각각의 뉴런에 저장된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7C24B2EB-B97B-97D5-89AA-DE9CF3A22816}"/>
                  </a:ext>
                </a:extLst>
              </p:cNvPr>
              <p:cNvSpPr txBox="1"/>
              <p:nvPr/>
            </p:nvSpPr>
            <p:spPr>
              <a:xfrm>
                <a:off x="3276600" y="8271454"/>
                <a:ext cx="59737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30 1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7C24B2EB-B97B-97D5-89AA-DE9CF3A2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8271454"/>
                <a:ext cx="5973741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6EEBB690-B41D-5D39-61E2-2DD2D2AEB7CF}"/>
              </a:ext>
            </a:extLst>
          </p:cNvPr>
          <p:cNvSpPr/>
          <p:nvPr/>
        </p:nvSpPr>
        <p:spPr>
          <a:xfrm>
            <a:off x="3429000" y="8319925"/>
            <a:ext cx="5532120" cy="45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2E00887-B875-F53A-2225-F6D28D8E5959}"/>
              </a:ext>
            </a:extLst>
          </p:cNvPr>
          <p:cNvSpPr txBox="1"/>
          <p:nvPr/>
        </p:nvSpPr>
        <p:spPr>
          <a:xfrm>
            <a:off x="9154062" y="8249690"/>
            <a:ext cx="5449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 행당</a:t>
            </a:r>
            <a:r>
              <a:rPr lang="en-US" altLang="ko-KR" sz="1600" dirty="0"/>
              <a:t>, </a:t>
            </a:r>
            <a:r>
              <a:rPr lang="ko-KR" altLang="en-US" sz="1600" dirty="0"/>
              <a:t>곱 </a:t>
            </a:r>
            <a:r>
              <a:rPr lang="en-US" altLang="ko-KR" sz="1600" dirty="0"/>
              <a:t>= 30, </a:t>
            </a:r>
            <a:r>
              <a:rPr lang="ko-KR" altLang="en-US" sz="1600" dirty="0"/>
              <a:t>덧셈 </a:t>
            </a:r>
            <a:r>
              <a:rPr lang="en-US" altLang="ko-KR" sz="1600" dirty="0"/>
              <a:t>= 30</a:t>
            </a:r>
          </a:p>
          <a:p>
            <a:r>
              <a:rPr lang="en-US" altLang="ko-KR" sz="1600" b="1" u="sng" dirty="0">
                <a:solidFill>
                  <a:srgbClr val="FF0000"/>
                </a:solidFill>
              </a:rPr>
              <a:t>D layer</a:t>
            </a:r>
            <a:r>
              <a:rPr lang="ko-KR" altLang="en-US" sz="1600" b="1" u="sng" dirty="0">
                <a:solidFill>
                  <a:srgbClr val="FF0000"/>
                </a:solidFill>
              </a:rPr>
              <a:t>에서 총 곱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300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r>
              <a:rPr lang="en-US" altLang="ko-KR" sz="1600" b="1" u="sng" dirty="0">
                <a:solidFill>
                  <a:srgbClr val="FF0000"/>
                </a:solidFill>
              </a:rPr>
              <a:t>, </a:t>
            </a:r>
            <a:r>
              <a:rPr lang="ko-KR" altLang="en-US" sz="1600" b="1" u="sng" dirty="0">
                <a:solidFill>
                  <a:srgbClr val="FF0000"/>
                </a:solidFill>
              </a:rPr>
              <a:t>총 덧셈 횟수 </a:t>
            </a:r>
            <a:r>
              <a:rPr lang="en-US" altLang="ko-KR" sz="1600" b="1" u="sng" dirty="0">
                <a:solidFill>
                  <a:srgbClr val="FF0000"/>
                </a:solidFill>
              </a:rPr>
              <a:t>= 300</a:t>
            </a:r>
            <a:r>
              <a:rPr lang="ko-KR" altLang="en-US" sz="1600" b="1" u="sng" dirty="0">
                <a:solidFill>
                  <a:srgbClr val="FF0000"/>
                </a:solidFill>
              </a:rPr>
              <a:t>회</a:t>
            </a:r>
            <a:endParaRPr lang="ko-KR" altLang="en-US" sz="1600" u="sng" dirty="0">
              <a:solidFill>
                <a:srgbClr val="FF0000"/>
              </a:solidFill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512AAE6C-7EBB-8B6D-CA95-896FF88FE420}"/>
              </a:ext>
            </a:extLst>
          </p:cNvPr>
          <p:cNvSpPr/>
          <p:nvPr/>
        </p:nvSpPr>
        <p:spPr>
          <a:xfrm>
            <a:off x="11536680" y="6514551"/>
            <a:ext cx="5532120" cy="45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159B9-BDF8-ECA7-E772-E794736A3A8B}"/>
              </a:ext>
            </a:extLst>
          </p:cNvPr>
          <p:cNvSpPr txBox="1"/>
          <p:nvPr/>
        </p:nvSpPr>
        <p:spPr>
          <a:xfrm>
            <a:off x="8737490" y="496436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40x1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2B2B-76A5-22D2-4EC2-C6289A5100F3}"/>
              </a:ext>
            </a:extLst>
          </p:cNvPr>
          <p:cNvSpPr txBox="1"/>
          <p:nvPr/>
        </p:nvSpPr>
        <p:spPr>
          <a:xfrm>
            <a:off x="13842890" y="495497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4B0B7-F544-1712-46BC-D944005817FB}"/>
              </a:ext>
            </a:extLst>
          </p:cNvPr>
          <p:cNvSpPr txBox="1"/>
          <p:nvPr/>
        </p:nvSpPr>
        <p:spPr>
          <a:xfrm>
            <a:off x="17373600" y="495497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47A5A7-0195-A865-FB8E-B47B16B607F5}"/>
              </a:ext>
            </a:extLst>
          </p:cNvPr>
          <p:cNvSpPr/>
          <p:nvPr/>
        </p:nvSpPr>
        <p:spPr>
          <a:xfrm>
            <a:off x="11201400" y="3803518"/>
            <a:ext cx="5715000" cy="52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3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9FE70-901A-9E89-5313-9CC53488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582F391C-D2B6-1D25-1234-8A05E217DDAA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D06AE9-83D1-1200-CA0E-DE78DD49A855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Hardware </a:t>
            </a:r>
            <a:r>
              <a:rPr lang="ko-KR" altLang="en-US" sz="3200" dirty="0"/>
              <a:t>크기 및 동작 원리</a:t>
            </a:r>
          </a:p>
        </p:txBody>
      </p:sp>
      <p:pic>
        <p:nvPicPr>
          <p:cNvPr id="10" name="그림 9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7481E0-38DB-5DC2-AEEC-FB5B563AC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7" t="64049" r="11385" b="12392"/>
          <a:stretch/>
        </p:blipFill>
        <p:spPr>
          <a:xfrm>
            <a:off x="789043" y="2142900"/>
            <a:ext cx="5744386" cy="376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EE700-4C8D-0977-1BBD-607EF17BF1FF}"/>
                  </a:ext>
                </a:extLst>
              </p:cNvPr>
              <p:cNvSpPr txBox="1"/>
              <p:nvPr/>
            </p:nvSpPr>
            <p:spPr>
              <a:xfrm>
                <a:off x="745096" y="5705383"/>
                <a:ext cx="9412794" cy="43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/>
                  <a:t> Input data(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en-US" altLang="ko-KR" dirty="0"/>
                  <a:t>400x1]) write,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 [25x400] data write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/>
                  <a:t>Processing Unit(logic),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첫행에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저장된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(8bit)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err="1"/>
                  <a:t>저장되어있는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ko-KR" altLang="en-US" dirty="0"/>
                  <a:t>  이 저장되어 있는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행 </a:t>
                </a:r>
                <a:r>
                  <a:rPr lang="en-US" altLang="ko-KR" dirty="0"/>
                  <a:t>8bit 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read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ko-KR" altLang="en-US" dirty="0"/>
                  <a:t>값 </a:t>
                </a:r>
                <a:r>
                  <a:rPr lang="en-US" altLang="ko-KR" dirty="0"/>
                  <a:t>write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읽어온 </a:t>
                </a:r>
                <a:r>
                  <a:rPr lang="en-US" altLang="ko-KR" dirty="0"/>
                  <a:t>bit</a:t>
                </a:r>
                <a:r>
                  <a:rPr lang="ko-KR" altLang="en-US" dirty="0"/>
                  <a:t>를 각각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</a:t>
                </a:r>
                <a:endParaRPr lang="en-US" altLang="ko-KR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각각의 </a:t>
                </a:r>
                <a:r>
                  <a:rPr lang="en-US" altLang="ko-KR" dirty="0"/>
                  <a:t>and </a:t>
                </a:r>
                <a:r>
                  <a:rPr lang="ko-KR" altLang="en-US" dirty="0" err="1"/>
                  <a:t>연산된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bit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sum </a:t>
                </a:r>
                <a:r>
                  <a:rPr lang="ko-KR" altLang="en-US" dirty="0"/>
                  <a:t>해주기위해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비트 가산기로 누적해서 </a:t>
                </a:r>
                <a:r>
                  <a:rPr lang="ko-KR" altLang="en-US" dirty="0" err="1"/>
                  <a:t>더해줌</a:t>
                </a:r>
                <a:endParaRPr lang="en-US" altLang="ko-KR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마지막 가산기에서 첫번째 뉴런의 바이어스 값인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더해줌</a:t>
                </a:r>
                <a:endParaRPr lang="en-US" altLang="ko-KR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마지막 가산기에서 나온 출력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𝐴𝑖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1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</a:t>
                </a:r>
                <a:r>
                  <a:rPr lang="en-US" altLang="ko-KR" dirty="0" err="1">
                    <a:solidFill>
                      <a:schemeClr val="tx1"/>
                    </a:solidFill>
                  </a:rPr>
                  <a:t>ReLU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의 첫번째 행에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write</a:t>
                </a:r>
                <a:endParaRPr lang="en-US" altLang="ko-KR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/>
                  <a:t>2~7</a:t>
                </a:r>
                <a:r>
                  <a:rPr lang="ko-KR" altLang="en-US" dirty="0"/>
                  <a:t>을 반복하여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열벡터을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에 </a:t>
                </a:r>
                <a:r>
                  <a:rPr lang="en-US" altLang="ko-KR" dirty="0"/>
                  <a:t>write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EE700-4C8D-0977-1BBD-607EF17BF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6" y="5705383"/>
                <a:ext cx="9412794" cy="4302653"/>
              </a:xfrm>
              <a:prstGeom prst="rect">
                <a:avLst/>
              </a:prstGeom>
              <a:blipFill>
                <a:blip r:embed="rId3"/>
                <a:stretch>
                  <a:fillRect l="-518" b="-1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EAA4C3-4081-9E24-FB1C-9F03637A734E}"/>
              </a:ext>
            </a:extLst>
          </p:cNvPr>
          <p:cNvSpPr/>
          <p:nvPr/>
        </p:nvSpPr>
        <p:spPr>
          <a:xfrm>
            <a:off x="8521263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4F4991-5D40-9412-82A1-4C563F9E2DEC}"/>
              </a:ext>
            </a:extLst>
          </p:cNvPr>
          <p:cNvSpPr/>
          <p:nvPr/>
        </p:nvSpPr>
        <p:spPr>
          <a:xfrm>
            <a:off x="8826063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E0BF4-E195-D08E-962E-B093B9F71D9F}"/>
              </a:ext>
            </a:extLst>
          </p:cNvPr>
          <p:cNvSpPr/>
          <p:nvPr/>
        </p:nvSpPr>
        <p:spPr>
          <a:xfrm>
            <a:off x="9132314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8492C-A76B-4785-9B75-8941006F0032}"/>
              </a:ext>
            </a:extLst>
          </p:cNvPr>
          <p:cNvSpPr/>
          <p:nvPr/>
        </p:nvSpPr>
        <p:spPr>
          <a:xfrm>
            <a:off x="9438565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E8AB73-A491-6F7B-3948-1F24EADFA601}"/>
              </a:ext>
            </a:extLst>
          </p:cNvPr>
          <p:cNvSpPr/>
          <p:nvPr/>
        </p:nvSpPr>
        <p:spPr>
          <a:xfrm>
            <a:off x="9743365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263F16-814A-DF62-3362-B08EECCBAB6F}"/>
              </a:ext>
            </a:extLst>
          </p:cNvPr>
          <p:cNvSpPr/>
          <p:nvPr/>
        </p:nvSpPr>
        <p:spPr>
          <a:xfrm>
            <a:off x="10049616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536EDF-0BBE-16C3-399B-EDDBB99B18BB}"/>
              </a:ext>
            </a:extLst>
          </p:cNvPr>
          <p:cNvSpPr/>
          <p:nvPr/>
        </p:nvSpPr>
        <p:spPr>
          <a:xfrm>
            <a:off x="10355867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8BB3E5-7AE5-C786-A511-2FFAC2F1E08F}"/>
              </a:ext>
            </a:extLst>
          </p:cNvPr>
          <p:cNvSpPr/>
          <p:nvPr/>
        </p:nvSpPr>
        <p:spPr>
          <a:xfrm>
            <a:off x="10662118" y="36057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1ACA5C-02EE-D9D1-3D96-E0D21664ADDB}"/>
              </a:ext>
            </a:extLst>
          </p:cNvPr>
          <p:cNvSpPr/>
          <p:nvPr/>
        </p:nvSpPr>
        <p:spPr>
          <a:xfrm>
            <a:off x="8521263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301D38-44D2-A93A-87B9-C403BA0234BD}"/>
              </a:ext>
            </a:extLst>
          </p:cNvPr>
          <p:cNvSpPr/>
          <p:nvPr/>
        </p:nvSpPr>
        <p:spPr>
          <a:xfrm>
            <a:off x="8826063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A83A96-605E-197F-5103-D34EF5231771}"/>
              </a:ext>
            </a:extLst>
          </p:cNvPr>
          <p:cNvSpPr/>
          <p:nvPr/>
        </p:nvSpPr>
        <p:spPr>
          <a:xfrm>
            <a:off x="9132314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19B4F2-5468-D9E3-19C2-72458B44DEAF}"/>
              </a:ext>
            </a:extLst>
          </p:cNvPr>
          <p:cNvSpPr/>
          <p:nvPr/>
        </p:nvSpPr>
        <p:spPr>
          <a:xfrm>
            <a:off x="9438565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44470F-4CDD-855B-1081-4C82147B44CE}"/>
              </a:ext>
            </a:extLst>
          </p:cNvPr>
          <p:cNvSpPr/>
          <p:nvPr/>
        </p:nvSpPr>
        <p:spPr>
          <a:xfrm>
            <a:off x="9743365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114AD-0129-F8F2-3063-649B8C4AF9A9}"/>
              </a:ext>
            </a:extLst>
          </p:cNvPr>
          <p:cNvSpPr/>
          <p:nvPr/>
        </p:nvSpPr>
        <p:spPr>
          <a:xfrm>
            <a:off x="10049616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F2B628-F37C-4AFD-BB3D-7294DB117271}"/>
              </a:ext>
            </a:extLst>
          </p:cNvPr>
          <p:cNvSpPr/>
          <p:nvPr/>
        </p:nvSpPr>
        <p:spPr>
          <a:xfrm>
            <a:off x="10355867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9ED724-D9CC-DDCB-7720-1270D69C58F3}"/>
              </a:ext>
            </a:extLst>
          </p:cNvPr>
          <p:cNvSpPr/>
          <p:nvPr/>
        </p:nvSpPr>
        <p:spPr>
          <a:xfrm>
            <a:off x="10662118" y="390198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7E764A-DB3C-160E-9904-32D98139BD14}"/>
                  </a:ext>
                </a:extLst>
              </p:cNvPr>
              <p:cNvSpPr txBox="1"/>
              <p:nvPr/>
            </p:nvSpPr>
            <p:spPr>
              <a:xfrm>
                <a:off x="9566084" y="4294973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7E764A-DB3C-160E-9904-32D98139B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084" y="4294973"/>
                <a:ext cx="228600" cy="369332"/>
              </a:xfrm>
              <a:prstGeom prst="rect">
                <a:avLst/>
              </a:prstGeom>
              <a:blipFill>
                <a:blip r:embed="rId4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0E38F2-02A1-F14D-879B-26894294287F}"/>
              </a:ext>
            </a:extLst>
          </p:cNvPr>
          <p:cNvSpPr/>
          <p:nvPr/>
        </p:nvSpPr>
        <p:spPr>
          <a:xfrm>
            <a:off x="8521263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605F9D-92A9-944A-5AD4-5E18BD2B47B4}"/>
              </a:ext>
            </a:extLst>
          </p:cNvPr>
          <p:cNvSpPr/>
          <p:nvPr/>
        </p:nvSpPr>
        <p:spPr>
          <a:xfrm>
            <a:off x="8826063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BA10CB-9201-894C-D333-DEEC6145EC2D}"/>
              </a:ext>
            </a:extLst>
          </p:cNvPr>
          <p:cNvSpPr/>
          <p:nvPr/>
        </p:nvSpPr>
        <p:spPr>
          <a:xfrm>
            <a:off x="9132314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39E435F-F4C1-D5C9-8DA3-6385C36D9A3B}"/>
              </a:ext>
            </a:extLst>
          </p:cNvPr>
          <p:cNvSpPr/>
          <p:nvPr/>
        </p:nvSpPr>
        <p:spPr>
          <a:xfrm>
            <a:off x="9438565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C0E063-6494-1440-E8E0-7F9C23ECFA46}"/>
              </a:ext>
            </a:extLst>
          </p:cNvPr>
          <p:cNvSpPr/>
          <p:nvPr/>
        </p:nvSpPr>
        <p:spPr>
          <a:xfrm>
            <a:off x="9743365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86C17-BFE7-E167-B408-4EC76BD8DA47}"/>
              </a:ext>
            </a:extLst>
          </p:cNvPr>
          <p:cNvSpPr/>
          <p:nvPr/>
        </p:nvSpPr>
        <p:spPr>
          <a:xfrm>
            <a:off x="10049616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9EF566-6879-146A-7B9B-ADFDB0075D33}"/>
              </a:ext>
            </a:extLst>
          </p:cNvPr>
          <p:cNvSpPr/>
          <p:nvPr/>
        </p:nvSpPr>
        <p:spPr>
          <a:xfrm>
            <a:off x="10355867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2EC733-E949-0DF7-F808-BB5B569A5D34}"/>
              </a:ext>
            </a:extLst>
          </p:cNvPr>
          <p:cNvSpPr/>
          <p:nvPr/>
        </p:nvSpPr>
        <p:spPr>
          <a:xfrm>
            <a:off x="10662118" y="47315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중괄호 57">
            <a:extLst>
              <a:ext uri="{FF2B5EF4-FFF2-40B4-BE49-F238E27FC236}">
                <a16:creationId xmlns:a16="http://schemas.microsoft.com/office/drawing/2014/main" id="{E84BF0F9-52D0-AF1A-284A-3D06F9E92DB0}"/>
              </a:ext>
            </a:extLst>
          </p:cNvPr>
          <p:cNvSpPr/>
          <p:nvPr/>
        </p:nvSpPr>
        <p:spPr>
          <a:xfrm>
            <a:off x="8154154" y="3494873"/>
            <a:ext cx="3026021" cy="16002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C08AB-CEF3-3178-2155-6C38D0774E65}"/>
              </a:ext>
            </a:extLst>
          </p:cNvPr>
          <p:cNvSpPr txBox="1"/>
          <p:nvPr/>
        </p:nvSpPr>
        <p:spPr>
          <a:xfrm>
            <a:off x="9278706" y="5181547"/>
            <a:ext cx="77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400x8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C7A07C5-C247-A23D-9FE7-568C0A0E578A}"/>
                  </a:ext>
                </a:extLst>
              </p:cNvPr>
              <p:cNvSpPr txBox="1"/>
              <p:nvPr/>
            </p:nvSpPr>
            <p:spPr>
              <a:xfrm>
                <a:off x="9367181" y="3093143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C7A07C5-C247-A23D-9FE7-568C0A0E5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181" y="3093143"/>
                <a:ext cx="571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9324D1-6ADB-A027-8247-CF51FA509B6C}"/>
              </a:ext>
            </a:extLst>
          </p:cNvPr>
          <p:cNvSpPr/>
          <p:nvPr/>
        </p:nvSpPr>
        <p:spPr>
          <a:xfrm>
            <a:off x="11880634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A64AC811-3EB8-6BF1-E608-34406BDB41E7}"/>
              </a:ext>
            </a:extLst>
          </p:cNvPr>
          <p:cNvSpPr/>
          <p:nvPr/>
        </p:nvSpPr>
        <p:spPr>
          <a:xfrm>
            <a:off x="12185434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561E3524-488A-659A-378A-E7FBE77AC2D6}"/>
              </a:ext>
            </a:extLst>
          </p:cNvPr>
          <p:cNvSpPr/>
          <p:nvPr/>
        </p:nvSpPr>
        <p:spPr>
          <a:xfrm>
            <a:off x="12491685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8A6E1ADA-0982-2594-D40A-FB109C11BD24}"/>
              </a:ext>
            </a:extLst>
          </p:cNvPr>
          <p:cNvSpPr/>
          <p:nvPr/>
        </p:nvSpPr>
        <p:spPr>
          <a:xfrm>
            <a:off x="13408987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CBB9AA90-97AA-AC80-3FDC-BF9F57E31D52}"/>
              </a:ext>
            </a:extLst>
          </p:cNvPr>
          <p:cNvSpPr/>
          <p:nvPr/>
        </p:nvSpPr>
        <p:spPr>
          <a:xfrm>
            <a:off x="13715238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C9FF76-1170-6FCB-5D4D-44CC8F44E9DD}"/>
              </a:ext>
            </a:extLst>
          </p:cNvPr>
          <p:cNvSpPr/>
          <p:nvPr/>
        </p:nvSpPr>
        <p:spPr>
          <a:xfrm>
            <a:off x="14021489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B3E2CDE0-708C-21C1-5DB7-9E5D6670BBC4}"/>
              </a:ext>
            </a:extLst>
          </p:cNvPr>
          <p:cNvSpPr/>
          <p:nvPr/>
        </p:nvSpPr>
        <p:spPr>
          <a:xfrm>
            <a:off x="11880634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340B5EED-D8C6-082B-6D10-A9C7306D37FE}"/>
              </a:ext>
            </a:extLst>
          </p:cNvPr>
          <p:cNvSpPr/>
          <p:nvPr/>
        </p:nvSpPr>
        <p:spPr>
          <a:xfrm>
            <a:off x="12185434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8056BA-B4F7-AAD7-B20D-1F36C6031F9C}"/>
              </a:ext>
            </a:extLst>
          </p:cNvPr>
          <p:cNvSpPr/>
          <p:nvPr/>
        </p:nvSpPr>
        <p:spPr>
          <a:xfrm>
            <a:off x="12491685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F359B39C-9F20-37AB-26BE-9AF3426CA745}"/>
              </a:ext>
            </a:extLst>
          </p:cNvPr>
          <p:cNvSpPr/>
          <p:nvPr/>
        </p:nvSpPr>
        <p:spPr>
          <a:xfrm>
            <a:off x="13408987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0ABF8A6F-ABE3-9DFE-2F2C-B0BE4F7093B7}"/>
              </a:ext>
            </a:extLst>
          </p:cNvPr>
          <p:cNvSpPr/>
          <p:nvPr/>
        </p:nvSpPr>
        <p:spPr>
          <a:xfrm>
            <a:off x="13715238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999F018A-8A7C-5B96-D28D-C56F8391B292}"/>
              </a:ext>
            </a:extLst>
          </p:cNvPr>
          <p:cNvSpPr/>
          <p:nvPr/>
        </p:nvSpPr>
        <p:spPr>
          <a:xfrm>
            <a:off x="14021489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B1B84853-8F50-FF1D-7616-9B4CFEEF7DFF}"/>
                  </a:ext>
                </a:extLst>
              </p:cNvPr>
              <p:cNvSpPr txBox="1"/>
              <p:nvPr/>
            </p:nvSpPr>
            <p:spPr>
              <a:xfrm>
                <a:off x="12925455" y="4294263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B1B84853-8F50-FF1D-7616-9B4CFEEF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455" y="4294263"/>
                <a:ext cx="228600" cy="369332"/>
              </a:xfrm>
              <a:prstGeom prst="rect">
                <a:avLst/>
              </a:prstGeom>
              <a:blipFill>
                <a:blip r:embed="rId6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DA64CB81-7732-8FCC-76F7-E6B0E1CB6D67}"/>
              </a:ext>
            </a:extLst>
          </p:cNvPr>
          <p:cNvSpPr/>
          <p:nvPr/>
        </p:nvSpPr>
        <p:spPr>
          <a:xfrm>
            <a:off x="11880634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BF6E823B-0C10-E026-0335-E3CF1D0434BA}"/>
              </a:ext>
            </a:extLst>
          </p:cNvPr>
          <p:cNvSpPr/>
          <p:nvPr/>
        </p:nvSpPr>
        <p:spPr>
          <a:xfrm>
            <a:off x="12185434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7F652A5E-F574-9CC0-41BC-E0E152612774}"/>
              </a:ext>
            </a:extLst>
          </p:cNvPr>
          <p:cNvSpPr/>
          <p:nvPr/>
        </p:nvSpPr>
        <p:spPr>
          <a:xfrm>
            <a:off x="12491685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2CCEAB28-05CF-92F4-2F45-F04CFF06AB49}"/>
              </a:ext>
            </a:extLst>
          </p:cNvPr>
          <p:cNvSpPr/>
          <p:nvPr/>
        </p:nvSpPr>
        <p:spPr>
          <a:xfrm>
            <a:off x="13408987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A17BFC58-3DA5-021A-7C1B-05A9B2E2C18F}"/>
              </a:ext>
            </a:extLst>
          </p:cNvPr>
          <p:cNvSpPr/>
          <p:nvPr/>
        </p:nvSpPr>
        <p:spPr>
          <a:xfrm>
            <a:off x="13715238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745D2707-AA75-3B54-9872-C376AE9B2B5D}"/>
              </a:ext>
            </a:extLst>
          </p:cNvPr>
          <p:cNvSpPr/>
          <p:nvPr/>
        </p:nvSpPr>
        <p:spPr>
          <a:xfrm>
            <a:off x="14021489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양쪽 중괄호 1056">
            <a:extLst>
              <a:ext uri="{FF2B5EF4-FFF2-40B4-BE49-F238E27FC236}">
                <a16:creationId xmlns:a16="http://schemas.microsoft.com/office/drawing/2014/main" id="{662E1B34-A288-C85E-3B2C-4C70EA50E6E3}"/>
              </a:ext>
            </a:extLst>
          </p:cNvPr>
          <p:cNvSpPr/>
          <p:nvPr/>
        </p:nvSpPr>
        <p:spPr>
          <a:xfrm>
            <a:off x="11513525" y="3494163"/>
            <a:ext cx="3026021" cy="16002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023CDAB3-A83D-0120-35CC-633B2727132C}"/>
              </a:ext>
            </a:extLst>
          </p:cNvPr>
          <p:cNvSpPr txBox="1"/>
          <p:nvPr/>
        </p:nvSpPr>
        <p:spPr>
          <a:xfrm>
            <a:off x="12578100" y="5181547"/>
            <a:ext cx="115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10,025x8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0802E3B7-C282-00DB-37E0-CFADFC2C31AF}"/>
                  </a:ext>
                </a:extLst>
              </p:cNvPr>
              <p:cNvSpPr txBox="1"/>
              <p:nvPr/>
            </p:nvSpPr>
            <p:spPr>
              <a:xfrm>
                <a:off x="12605985" y="3092390"/>
                <a:ext cx="18891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en-US" altLang="ko-KR" dirty="0" err="1"/>
                  <a:t>weight,bias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0802E3B7-C282-00DB-37E0-CFADFC2C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985" y="3092390"/>
                <a:ext cx="1889195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888CB8C1-87EF-68CB-971D-D29172BE188D}"/>
              </a:ext>
            </a:extLst>
          </p:cNvPr>
          <p:cNvGrpSpPr/>
          <p:nvPr/>
        </p:nvGrpSpPr>
        <p:grpSpPr>
          <a:xfrm>
            <a:off x="14867790" y="3420412"/>
            <a:ext cx="2221408" cy="369332"/>
            <a:chOff x="12268200" y="1649968"/>
            <a:chExt cx="2221408" cy="369332"/>
          </a:xfrm>
        </p:grpSpPr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4D637AF0-E700-4CFF-BBE2-C01A74234664}"/>
                </a:ext>
              </a:extLst>
            </p:cNvPr>
            <p:cNvSpPr/>
            <p:nvPr/>
          </p:nvSpPr>
          <p:spPr>
            <a:xfrm>
              <a:off x="12268200" y="1731845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524D530-8A13-77B0-48C6-76919DDBADE6}"/>
                </a:ext>
              </a:extLst>
            </p:cNvPr>
            <p:cNvSpPr txBox="1"/>
            <p:nvPr/>
          </p:nvSpPr>
          <p:spPr>
            <a:xfrm>
              <a:off x="12490071" y="1649968"/>
              <a:ext cx="1999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en-US" altLang="ko-KR" dirty="0" err="1"/>
                <a:t>sram</a:t>
              </a:r>
              <a:r>
                <a:rPr lang="en-US" altLang="ko-KR" dirty="0"/>
                <a:t> (12tr)</a:t>
              </a:r>
              <a:endParaRPr lang="ko-KR" altLang="en-US" dirty="0"/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E8D6B60C-B4DA-58C3-5F10-21318703B84C}"/>
              </a:ext>
            </a:extLst>
          </p:cNvPr>
          <p:cNvGrpSpPr/>
          <p:nvPr/>
        </p:nvGrpSpPr>
        <p:grpSpPr>
          <a:xfrm>
            <a:off x="13472926" y="6869268"/>
            <a:ext cx="713224" cy="369332"/>
            <a:chOff x="11343366" y="5625947"/>
            <a:chExt cx="713224" cy="369332"/>
          </a:xfrm>
        </p:grpSpPr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EF18CDAC-D450-50D5-D382-48F1DB1CD33C}"/>
                </a:ext>
              </a:extLst>
            </p:cNvPr>
            <p:cNvGrpSpPr/>
            <p:nvPr/>
          </p:nvGrpSpPr>
          <p:grpSpPr>
            <a:xfrm>
              <a:off x="11484857" y="5625947"/>
              <a:ext cx="369332" cy="369332"/>
              <a:chOff x="11484857" y="5296250"/>
              <a:chExt cx="369332" cy="369332"/>
            </a:xfrm>
          </p:grpSpPr>
          <p:sp>
            <p:nvSpPr>
              <p:cNvPr id="1064" name="타원 1063">
                <a:extLst>
                  <a:ext uri="{FF2B5EF4-FFF2-40B4-BE49-F238E27FC236}">
                    <a16:creationId xmlns:a16="http://schemas.microsoft.com/office/drawing/2014/main" id="{C5997D9A-9EDC-7F3E-D5DB-CA256856C075}"/>
                  </a:ext>
                </a:extLst>
              </p:cNvPr>
              <p:cNvSpPr/>
              <p:nvPr/>
            </p:nvSpPr>
            <p:spPr>
              <a:xfrm>
                <a:off x="11484857" y="5296250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6" name="더하기 기호 1065">
                <a:extLst>
                  <a:ext uri="{FF2B5EF4-FFF2-40B4-BE49-F238E27FC236}">
                    <a16:creationId xmlns:a16="http://schemas.microsoft.com/office/drawing/2014/main" id="{5C4017B5-D67D-8141-3215-DF5F6382F4CB}"/>
                  </a:ext>
                </a:extLst>
              </p:cNvPr>
              <p:cNvSpPr/>
              <p:nvPr/>
            </p:nvSpPr>
            <p:spPr>
              <a:xfrm>
                <a:off x="11517123" y="5328691"/>
                <a:ext cx="304800" cy="30445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665705F3-29C7-AB2F-CC13-AFC7C0DBC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3366" y="56769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5470C103-9024-A409-ED6C-F554F64BC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7599" y="5954372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id="{F87A31B4-8A41-49D3-7598-BFA0C968C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1475" y="58293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D5903639-DA6A-EF98-287E-44B75F93BE19}"/>
              </a:ext>
            </a:extLst>
          </p:cNvPr>
          <p:cNvSpPr/>
          <p:nvPr/>
        </p:nvSpPr>
        <p:spPr>
          <a:xfrm>
            <a:off x="12796453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E60DA140-0EAF-300E-F0F7-9DAA41D0F73E}"/>
              </a:ext>
            </a:extLst>
          </p:cNvPr>
          <p:cNvSpPr/>
          <p:nvPr/>
        </p:nvSpPr>
        <p:spPr>
          <a:xfrm>
            <a:off x="13101253" y="36050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FFE6AFAF-B5EA-405C-BEAB-5EA78E120E05}"/>
              </a:ext>
            </a:extLst>
          </p:cNvPr>
          <p:cNvSpPr/>
          <p:nvPr/>
        </p:nvSpPr>
        <p:spPr>
          <a:xfrm>
            <a:off x="12796453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5AF9967E-5155-90F6-212E-380A285A60BC}"/>
              </a:ext>
            </a:extLst>
          </p:cNvPr>
          <p:cNvSpPr/>
          <p:nvPr/>
        </p:nvSpPr>
        <p:spPr>
          <a:xfrm>
            <a:off x="13101253" y="390127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6F881A5D-9A2D-FD0D-F2B6-E7C56B941542}"/>
              </a:ext>
            </a:extLst>
          </p:cNvPr>
          <p:cNvSpPr/>
          <p:nvPr/>
        </p:nvSpPr>
        <p:spPr>
          <a:xfrm>
            <a:off x="12796453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158A3FD1-B253-4CF6-613D-A3F7CDE547D3}"/>
              </a:ext>
            </a:extLst>
          </p:cNvPr>
          <p:cNvSpPr/>
          <p:nvPr/>
        </p:nvSpPr>
        <p:spPr>
          <a:xfrm>
            <a:off x="13101253" y="473087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5409A6CC-5C7C-2C20-A644-E36D689A09A1}"/>
                  </a:ext>
                </a:extLst>
              </p:cNvPr>
              <p:cNvSpPr txBox="1"/>
              <p:nvPr/>
            </p:nvSpPr>
            <p:spPr>
              <a:xfrm>
                <a:off x="8450143" y="3607712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1 1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5409A6CC-5C7C-2C20-A644-E36D689A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143" y="3607712"/>
                <a:ext cx="390271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9" name="TextBox 1088">
                <a:extLst>
                  <a:ext uri="{FF2B5EF4-FFF2-40B4-BE49-F238E27FC236}">
                    <a16:creationId xmlns:a16="http://schemas.microsoft.com/office/drawing/2014/main" id="{509B36AF-690E-FE5B-CB8E-F01E06B5C17B}"/>
                  </a:ext>
                </a:extLst>
              </p:cNvPr>
              <p:cNvSpPr txBox="1"/>
              <p:nvPr/>
            </p:nvSpPr>
            <p:spPr>
              <a:xfrm>
                <a:off x="10585406" y="3607712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1 8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89" name="TextBox 1088">
                <a:extLst>
                  <a:ext uri="{FF2B5EF4-FFF2-40B4-BE49-F238E27FC236}">
                    <a16:creationId xmlns:a16="http://schemas.microsoft.com/office/drawing/2014/main" id="{509B36AF-690E-FE5B-CB8E-F01E06B5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406" y="3607712"/>
                <a:ext cx="390271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4E942270-298E-90FA-0321-68384CD4FC07}"/>
                  </a:ext>
                </a:extLst>
              </p:cNvPr>
              <p:cNvSpPr txBox="1"/>
              <p:nvPr/>
            </p:nvSpPr>
            <p:spPr>
              <a:xfrm>
                <a:off x="8753729" y="3607712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1 2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4E942270-298E-90FA-0321-68384CD4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729" y="3607712"/>
                <a:ext cx="390271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CF647599-D89C-5F74-82FD-12DDE360A72A}"/>
                  </a:ext>
                </a:extLst>
              </p:cNvPr>
              <p:cNvSpPr txBox="1"/>
              <p:nvPr/>
            </p:nvSpPr>
            <p:spPr>
              <a:xfrm>
                <a:off x="9057315" y="3607712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1 3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CF647599-D89C-5F74-82FD-12DDE360A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315" y="3607712"/>
                <a:ext cx="390271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C5FC7C39-C621-153A-A1F5-CF8D40DFBB2C}"/>
                  </a:ext>
                </a:extLst>
              </p:cNvPr>
              <p:cNvSpPr txBox="1"/>
              <p:nvPr/>
            </p:nvSpPr>
            <p:spPr>
              <a:xfrm>
                <a:off x="9369623" y="3607712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1 4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C5FC7C39-C621-153A-A1F5-CF8D40DF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623" y="3607712"/>
                <a:ext cx="390271" cy="2154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" name="TextBox 1094">
                <a:extLst>
                  <a:ext uri="{FF2B5EF4-FFF2-40B4-BE49-F238E27FC236}">
                    <a16:creationId xmlns:a16="http://schemas.microsoft.com/office/drawing/2014/main" id="{D380564C-A3E8-BF54-1FB1-F583871E4B8B}"/>
                  </a:ext>
                </a:extLst>
              </p:cNvPr>
              <p:cNvSpPr txBox="1"/>
              <p:nvPr/>
            </p:nvSpPr>
            <p:spPr>
              <a:xfrm>
                <a:off x="9673274" y="361401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1 5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5" name="TextBox 1094">
                <a:extLst>
                  <a:ext uri="{FF2B5EF4-FFF2-40B4-BE49-F238E27FC236}">
                    <a16:creationId xmlns:a16="http://schemas.microsoft.com/office/drawing/2014/main" id="{D380564C-A3E8-BF54-1FB1-F583871E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274" y="3614016"/>
                <a:ext cx="390271" cy="215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62DE6C54-011D-F386-AAB0-2465D234DBCD}"/>
                  </a:ext>
                </a:extLst>
              </p:cNvPr>
              <p:cNvSpPr txBox="1"/>
              <p:nvPr/>
            </p:nvSpPr>
            <p:spPr>
              <a:xfrm>
                <a:off x="9977346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1 6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62DE6C54-011D-F386-AAB0-2465D234D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346" y="3607051"/>
                <a:ext cx="390271" cy="2154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24752B4D-FBA7-C1A6-EA9E-B85E63CBE993}"/>
                  </a:ext>
                </a:extLst>
              </p:cNvPr>
              <p:cNvSpPr txBox="1"/>
              <p:nvPr/>
            </p:nvSpPr>
            <p:spPr>
              <a:xfrm>
                <a:off x="10281819" y="3607712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1 7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24752B4D-FBA7-C1A6-EA9E-B85E63CB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819" y="3607712"/>
                <a:ext cx="390271" cy="2154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8" name="TextBox 1097">
                <a:extLst>
                  <a:ext uri="{FF2B5EF4-FFF2-40B4-BE49-F238E27FC236}">
                    <a16:creationId xmlns:a16="http://schemas.microsoft.com/office/drawing/2014/main" id="{5145912B-9149-12D2-1EB7-C397A989011F}"/>
                  </a:ext>
                </a:extLst>
              </p:cNvPr>
              <p:cNvSpPr txBox="1"/>
              <p:nvPr/>
            </p:nvSpPr>
            <p:spPr>
              <a:xfrm>
                <a:off x="8448735" y="3897187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2 1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8" name="TextBox 1097">
                <a:extLst>
                  <a:ext uri="{FF2B5EF4-FFF2-40B4-BE49-F238E27FC236}">
                    <a16:creationId xmlns:a16="http://schemas.microsoft.com/office/drawing/2014/main" id="{5145912B-9149-12D2-1EB7-C397A989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35" y="3897187"/>
                <a:ext cx="390271" cy="2154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9" name="TextBox 1098">
                <a:extLst>
                  <a:ext uri="{FF2B5EF4-FFF2-40B4-BE49-F238E27FC236}">
                    <a16:creationId xmlns:a16="http://schemas.microsoft.com/office/drawing/2014/main" id="{8BBF73CA-F471-F5D3-264C-EEC9A956AB8E}"/>
                  </a:ext>
                </a:extLst>
              </p:cNvPr>
              <p:cNvSpPr txBox="1"/>
              <p:nvPr/>
            </p:nvSpPr>
            <p:spPr>
              <a:xfrm>
                <a:off x="10583998" y="3897187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2 8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9" name="TextBox 1098">
                <a:extLst>
                  <a:ext uri="{FF2B5EF4-FFF2-40B4-BE49-F238E27FC236}">
                    <a16:creationId xmlns:a16="http://schemas.microsoft.com/office/drawing/2014/main" id="{8BBF73CA-F471-F5D3-264C-EEC9A956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998" y="3897187"/>
                <a:ext cx="390271" cy="2154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D65EE2DC-4B20-A1EF-8B8A-5163DEC6F24F}"/>
                  </a:ext>
                </a:extLst>
              </p:cNvPr>
              <p:cNvSpPr txBox="1"/>
              <p:nvPr/>
            </p:nvSpPr>
            <p:spPr>
              <a:xfrm>
                <a:off x="8752321" y="3897187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2 2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D65EE2DC-4B20-A1EF-8B8A-5163DEC6F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21" y="3897187"/>
                <a:ext cx="390271" cy="2154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827F914E-331B-3119-C392-AC33732D4AB6}"/>
                  </a:ext>
                </a:extLst>
              </p:cNvPr>
              <p:cNvSpPr txBox="1"/>
              <p:nvPr/>
            </p:nvSpPr>
            <p:spPr>
              <a:xfrm>
                <a:off x="9055907" y="3897187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2 3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827F914E-331B-3119-C392-AC33732D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907" y="3897187"/>
                <a:ext cx="390271" cy="2154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205DF92B-00B0-8F3B-D47E-D7FD71184281}"/>
                  </a:ext>
                </a:extLst>
              </p:cNvPr>
              <p:cNvSpPr txBox="1"/>
              <p:nvPr/>
            </p:nvSpPr>
            <p:spPr>
              <a:xfrm>
                <a:off x="9368215" y="3897187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2 4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205DF92B-00B0-8F3B-D47E-D7FD7118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15" y="3897187"/>
                <a:ext cx="390271" cy="2154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93799019-E834-1E11-CFA3-D2B535A72051}"/>
                  </a:ext>
                </a:extLst>
              </p:cNvPr>
              <p:cNvSpPr txBox="1"/>
              <p:nvPr/>
            </p:nvSpPr>
            <p:spPr>
              <a:xfrm>
                <a:off x="9671866" y="390349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2 5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93799019-E834-1E11-CFA3-D2B535A7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866" y="3903491"/>
                <a:ext cx="390271" cy="2154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553A9BC7-543C-72E7-92B2-5438F70A6E01}"/>
                  </a:ext>
                </a:extLst>
              </p:cNvPr>
              <p:cNvSpPr txBox="1"/>
              <p:nvPr/>
            </p:nvSpPr>
            <p:spPr>
              <a:xfrm>
                <a:off x="9975938" y="389652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2 6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553A9BC7-543C-72E7-92B2-5438F70A6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38" y="3896526"/>
                <a:ext cx="390271" cy="21544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5" name="TextBox 1104">
                <a:extLst>
                  <a:ext uri="{FF2B5EF4-FFF2-40B4-BE49-F238E27FC236}">
                    <a16:creationId xmlns:a16="http://schemas.microsoft.com/office/drawing/2014/main" id="{6E728FDE-B151-B31C-0419-0CEF6F196DF3}"/>
                  </a:ext>
                </a:extLst>
              </p:cNvPr>
              <p:cNvSpPr txBox="1"/>
              <p:nvPr/>
            </p:nvSpPr>
            <p:spPr>
              <a:xfrm>
                <a:off x="10280411" y="3897187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2 7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5" name="TextBox 1104">
                <a:extLst>
                  <a:ext uri="{FF2B5EF4-FFF2-40B4-BE49-F238E27FC236}">
                    <a16:creationId xmlns:a16="http://schemas.microsoft.com/office/drawing/2014/main" id="{6E728FDE-B151-B31C-0419-0CEF6F196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11" y="3897187"/>
                <a:ext cx="390271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5D8D1551-BDCF-CBB7-B95E-29F480F8EF11}"/>
                  </a:ext>
                </a:extLst>
              </p:cNvPr>
              <p:cNvSpPr txBox="1"/>
              <p:nvPr/>
            </p:nvSpPr>
            <p:spPr>
              <a:xfrm>
                <a:off x="8450143" y="492805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400 1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5D8D1551-BDCF-CBB7-B95E-29F480F8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143" y="4928056"/>
                <a:ext cx="390271" cy="215444"/>
              </a:xfrm>
              <a:prstGeom prst="rect">
                <a:avLst/>
              </a:prstGeom>
              <a:blipFill>
                <a:blip r:embed="rId24"/>
                <a:stretch>
                  <a:fillRect r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7" name="TextBox 1106">
                <a:extLst>
                  <a:ext uri="{FF2B5EF4-FFF2-40B4-BE49-F238E27FC236}">
                    <a16:creationId xmlns:a16="http://schemas.microsoft.com/office/drawing/2014/main" id="{EDA1103E-FA20-D0A5-C80C-8ED9EF5EFEDE}"/>
                  </a:ext>
                </a:extLst>
              </p:cNvPr>
              <p:cNvSpPr txBox="1"/>
              <p:nvPr/>
            </p:nvSpPr>
            <p:spPr>
              <a:xfrm>
                <a:off x="10585406" y="492805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400 8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7" name="TextBox 1106">
                <a:extLst>
                  <a:ext uri="{FF2B5EF4-FFF2-40B4-BE49-F238E27FC236}">
                    <a16:creationId xmlns:a16="http://schemas.microsoft.com/office/drawing/2014/main" id="{EDA1103E-FA20-D0A5-C80C-8ED9EF5E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406" y="4928056"/>
                <a:ext cx="390271" cy="215444"/>
              </a:xfrm>
              <a:prstGeom prst="rect">
                <a:avLst/>
              </a:prstGeom>
              <a:blipFill>
                <a:blip r:embed="rId25"/>
                <a:stretch>
                  <a:fillRect r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A6973C51-D6C4-704A-3E75-2CCD69267713}"/>
                  </a:ext>
                </a:extLst>
              </p:cNvPr>
              <p:cNvSpPr txBox="1"/>
              <p:nvPr/>
            </p:nvSpPr>
            <p:spPr>
              <a:xfrm>
                <a:off x="8753729" y="492805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400 2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A6973C51-D6C4-704A-3E75-2CCD6926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729" y="4928056"/>
                <a:ext cx="390271" cy="215444"/>
              </a:xfrm>
              <a:prstGeom prst="rect">
                <a:avLst/>
              </a:prstGeom>
              <a:blipFill>
                <a:blip r:embed="rId2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FA1199A1-8A0C-FEE5-B4F4-A48465E8E838}"/>
                  </a:ext>
                </a:extLst>
              </p:cNvPr>
              <p:cNvSpPr txBox="1"/>
              <p:nvPr/>
            </p:nvSpPr>
            <p:spPr>
              <a:xfrm>
                <a:off x="9057315" y="492805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400 3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FA1199A1-8A0C-FEE5-B4F4-A48465E8E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315" y="4928056"/>
                <a:ext cx="390271" cy="215444"/>
              </a:xfrm>
              <a:prstGeom prst="rect">
                <a:avLst/>
              </a:prstGeom>
              <a:blipFill>
                <a:blip r:embed="rId27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0D65A140-3E0C-B8E0-1280-49B2B384A436}"/>
                  </a:ext>
                </a:extLst>
              </p:cNvPr>
              <p:cNvSpPr txBox="1"/>
              <p:nvPr/>
            </p:nvSpPr>
            <p:spPr>
              <a:xfrm>
                <a:off x="9369623" y="492805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400 4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0D65A140-3E0C-B8E0-1280-49B2B384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623" y="4928056"/>
                <a:ext cx="390271" cy="215444"/>
              </a:xfrm>
              <a:prstGeom prst="rect">
                <a:avLst/>
              </a:prstGeom>
              <a:blipFill>
                <a:blip r:embed="rId28"/>
                <a:stretch>
                  <a:fillRect r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1" name="TextBox 1110">
                <a:extLst>
                  <a:ext uri="{FF2B5EF4-FFF2-40B4-BE49-F238E27FC236}">
                    <a16:creationId xmlns:a16="http://schemas.microsoft.com/office/drawing/2014/main" id="{371AD89F-325C-DCF2-7824-494D79E477B8}"/>
                  </a:ext>
                </a:extLst>
              </p:cNvPr>
              <p:cNvSpPr txBox="1"/>
              <p:nvPr/>
            </p:nvSpPr>
            <p:spPr>
              <a:xfrm>
                <a:off x="9673274" y="4934360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400 5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1" name="TextBox 1110">
                <a:extLst>
                  <a:ext uri="{FF2B5EF4-FFF2-40B4-BE49-F238E27FC236}">
                    <a16:creationId xmlns:a16="http://schemas.microsoft.com/office/drawing/2014/main" id="{371AD89F-325C-DCF2-7824-494D79E4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274" y="4934360"/>
                <a:ext cx="390271" cy="215444"/>
              </a:xfrm>
              <a:prstGeom prst="rect">
                <a:avLst/>
              </a:prstGeom>
              <a:blipFill>
                <a:blip r:embed="rId29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0D440C28-9D0B-F18C-4846-6CDDAA6A2AF1}"/>
                  </a:ext>
                </a:extLst>
              </p:cNvPr>
              <p:cNvSpPr txBox="1"/>
              <p:nvPr/>
            </p:nvSpPr>
            <p:spPr>
              <a:xfrm>
                <a:off x="9977346" y="4927395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400 6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0D440C28-9D0B-F18C-4846-6CDDAA6A2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346" y="4927395"/>
                <a:ext cx="390271" cy="215444"/>
              </a:xfrm>
              <a:prstGeom prst="rect">
                <a:avLst/>
              </a:prstGeom>
              <a:blipFill>
                <a:blip r:embed="rId30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07415F1A-9B39-BBFC-CA77-B7778E034A6D}"/>
                  </a:ext>
                </a:extLst>
              </p:cNvPr>
              <p:cNvSpPr txBox="1"/>
              <p:nvPr/>
            </p:nvSpPr>
            <p:spPr>
              <a:xfrm>
                <a:off x="10281819" y="4928056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400 7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07415F1A-9B39-BBFC-CA77-B7778E03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819" y="4928056"/>
                <a:ext cx="390271" cy="215444"/>
              </a:xfrm>
              <a:prstGeom prst="rect">
                <a:avLst/>
              </a:prstGeom>
              <a:blipFill>
                <a:blip r:embed="rId31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6DDFBD47-19FA-B97E-1127-77FC6866ECF7}"/>
                  </a:ext>
                </a:extLst>
              </p:cNvPr>
              <p:cNvSpPr txBox="1"/>
              <p:nvPr/>
            </p:nvSpPr>
            <p:spPr>
              <a:xfrm>
                <a:off x="11805911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1 1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6DDFBD47-19FA-B97E-1127-77FC6866E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911" y="3607051"/>
                <a:ext cx="390271" cy="21544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B63D6BF1-0D32-A826-673A-984D84F86C23}"/>
                  </a:ext>
                </a:extLst>
              </p:cNvPr>
              <p:cNvSpPr txBox="1"/>
              <p:nvPr/>
            </p:nvSpPr>
            <p:spPr>
              <a:xfrm>
                <a:off x="13941174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1 8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B63D6BF1-0D32-A826-673A-984D84F86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1174" y="3607051"/>
                <a:ext cx="390271" cy="21544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7" name="TextBox 1116">
                <a:extLst>
                  <a:ext uri="{FF2B5EF4-FFF2-40B4-BE49-F238E27FC236}">
                    <a16:creationId xmlns:a16="http://schemas.microsoft.com/office/drawing/2014/main" id="{892532AD-D89D-9EBA-9372-807B2C18A388}"/>
                  </a:ext>
                </a:extLst>
              </p:cNvPr>
              <p:cNvSpPr txBox="1"/>
              <p:nvPr/>
            </p:nvSpPr>
            <p:spPr>
              <a:xfrm>
                <a:off x="12109497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1 2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7" name="TextBox 1116">
                <a:extLst>
                  <a:ext uri="{FF2B5EF4-FFF2-40B4-BE49-F238E27FC236}">
                    <a16:creationId xmlns:a16="http://schemas.microsoft.com/office/drawing/2014/main" id="{892532AD-D89D-9EBA-9372-807B2C18A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497" y="3607051"/>
                <a:ext cx="390271" cy="21544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F0A91C7C-F1FB-6DAE-F05B-1189145E25B4}"/>
                  </a:ext>
                </a:extLst>
              </p:cNvPr>
              <p:cNvSpPr txBox="1"/>
              <p:nvPr/>
            </p:nvSpPr>
            <p:spPr>
              <a:xfrm>
                <a:off x="12413083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1 3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F0A91C7C-F1FB-6DAE-F05B-1189145E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083" y="3607051"/>
                <a:ext cx="390271" cy="21544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4CB41E65-35EE-C421-B0BC-240068A98A2A}"/>
                  </a:ext>
                </a:extLst>
              </p:cNvPr>
              <p:cNvSpPr txBox="1"/>
              <p:nvPr/>
            </p:nvSpPr>
            <p:spPr>
              <a:xfrm>
                <a:off x="12725391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1 4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4CB41E65-35EE-C421-B0BC-240068A98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391" y="3607051"/>
                <a:ext cx="390271" cy="21544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0" name="TextBox 1119">
                <a:extLst>
                  <a:ext uri="{FF2B5EF4-FFF2-40B4-BE49-F238E27FC236}">
                    <a16:creationId xmlns:a16="http://schemas.microsoft.com/office/drawing/2014/main" id="{4CDED8B1-6B43-BE82-6E79-CED10230ABF5}"/>
                  </a:ext>
                </a:extLst>
              </p:cNvPr>
              <p:cNvSpPr txBox="1"/>
              <p:nvPr/>
            </p:nvSpPr>
            <p:spPr>
              <a:xfrm>
                <a:off x="13029042" y="3613355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1 5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20" name="TextBox 1119">
                <a:extLst>
                  <a:ext uri="{FF2B5EF4-FFF2-40B4-BE49-F238E27FC236}">
                    <a16:creationId xmlns:a16="http://schemas.microsoft.com/office/drawing/2014/main" id="{4CDED8B1-6B43-BE82-6E79-CED10230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042" y="3613355"/>
                <a:ext cx="390271" cy="21544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237E951D-B4BD-8165-316E-0915F65B0A6A}"/>
                  </a:ext>
                </a:extLst>
              </p:cNvPr>
              <p:cNvSpPr txBox="1"/>
              <p:nvPr/>
            </p:nvSpPr>
            <p:spPr>
              <a:xfrm>
                <a:off x="13333114" y="3606390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1 6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237E951D-B4BD-8165-316E-0915F65B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3114" y="3606390"/>
                <a:ext cx="390271" cy="21544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9048A05C-C84A-1A07-8619-D96851549005}"/>
                  </a:ext>
                </a:extLst>
              </p:cNvPr>
              <p:cNvSpPr txBox="1"/>
              <p:nvPr/>
            </p:nvSpPr>
            <p:spPr>
              <a:xfrm>
                <a:off x="13637587" y="3607051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1 7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9048A05C-C84A-1A07-8619-D96851549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7587" y="3607051"/>
                <a:ext cx="390271" cy="21544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4" name="TextBox 1123">
                <a:extLst>
                  <a:ext uri="{FF2B5EF4-FFF2-40B4-BE49-F238E27FC236}">
                    <a16:creationId xmlns:a16="http://schemas.microsoft.com/office/drawing/2014/main" id="{E9D6E3D3-422A-66FA-BDB7-E32EFB850C98}"/>
                  </a:ext>
                </a:extLst>
              </p:cNvPr>
              <p:cNvSpPr txBox="1"/>
              <p:nvPr/>
            </p:nvSpPr>
            <p:spPr>
              <a:xfrm>
                <a:off x="10381533" y="2037346"/>
                <a:ext cx="6244568" cy="824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400 1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1 25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400 25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25 1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1 40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25 40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24" name="TextBox 1123">
                <a:extLst>
                  <a:ext uri="{FF2B5EF4-FFF2-40B4-BE49-F238E27FC236}">
                    <a16:creationId xmlns:a16="http://schemas.microsoft.com/office/drawing/2014/main" id="{E9D6E3D3-422A-66FA-BDB7-E32EFB850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533" y="2037346"/>
                <a:ext cx="6244568" cy="824008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385DF3AE-3390-241C-FFC8-3AE5034312AB}"/>
              </a:ext>
            </a:extLst>
          </p:cNvPr>
          <p:cNvSpPr/>
          <p:nvPr/>
        </p:nvSpPr>
        <p:spPr>
          <a:xfrm>
            <a:off x="11301563" y="2085381"/>
            <a:ext cx="616171" cy="2323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3FB46557-2220-43C3-CFFD-D591AAA9080D}"/>
              </a:ext>
            </a:extLst>
          </p:cNvPr>
          <p:cNvCxnSpPr>
            <a:cxnSpLocks/>
            <a:stCxn id="1125" idx="2"/>
            <a:endCxn id="1115" idx="1"/>
          </p:cNvCxnSpPr>
          <p:nvPr/>
        </p:nvCxnSpPr>
        <p:spPr>
          <a:xfrm rot="16200000" flipH="1">
            <a:off x="11009246" y="2918107"/>
            <a:ext cx="1397069" cy="196262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9605C901-D1D7-D40F-0673-8D3B791E0FBE}"/>
              </a:ext>
            </a:extLst>
          </p:cNvPr>
          <p:cNvSpPr/>
          <p:nvPr/>
        </p:nvSpPr>
        <p:spPr>
          <a:xfrm>
            <a:off x="11875514" y="3592877"/>
            <a:ext cx="2374575" cy="2579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061197D9-8F3F-BD0F-79C2-DBAE697E8706}"/>
              </a:ext>
            </a:extLst>
          </p:cNvPr>
          <p:cNvGrpSpPr/>
          <p:nvPr/>
        </p:nvGrpSpPr>
        <p:grpSpPr>
          <a:xfrm>
            <a:off x="11761566" y="5857784"/>
            <a:ext cx="1024785" cy="1093918"/>
            <a:chOff x="10932714" y="5368801"/>
            <a:chExt cx="1024785" cy="1093918"/>
          </a:xfrm>
        </p:grpSpPr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144A7B55-D493-22F4-7E16-48A5865DBECF}"/>
                </a:ext>
              </a:extLst>
            </p:cNvPr>
            <p:cNvGrpSpPr/>
            <p:nvPr/>
          </p:nvGrpSpPr>
          <p:grpSpPr>
            <a:xfrm>
              <a:off x="11285077" y="5402558"/>
              <a:ext cx="672422" cy="369332"/>
              <a:chOff x="11336868" y="4654706"/>
              <a:chExt cx="672422" cy="369332"/>
            </a:xfrm>
          </p:grpSpPr>
          <p:sp>
            <p:nvSpPr>
              <p:cNvPr id="62" name="순서도: 지연 61">
                <a:extLst>
                  <a:ext uri="{FF2B5EF4-FFF2-40B4-BE49-F238E27FC236}">
                    <a16:creationId xmlns:a16="http://schemas.microsoft.com/office/drawing/2014/main" id="{F6D3AE31-5B1E-CA88-BDE8-C012E32D7446}"/>
                  </a:ext>
                </a:extLst>
              </p:cNvPr>
              <p:cNvSpPr/>
              <p:nvPr/>
            </p:nvSpPr>
            <p:spPr>
              <a:xfrm>
                <a:off x="11525104" y="4654706"/>
                <a:ext cx="288839" cy="369332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9" name="직선 연결선 1068">
                <a:extLst>
                  <a:ext uri="{FF2B5EF4-FFF2-40B4-BE49-F238E27FC236}">
                    <a16:creationId xmlns:a16="http://schemas.microsoft.com/office/drawing/2014/main" id="{6AB289F9-0C62-1CD9-F10C-03316AD213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770970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직선 연결선 1071">
                <a:extLst>
                  <a:ext uri="{FF2B5EF4-FFF2-40B4-BE49-F238E27FC236}">
                    <a16:creationId xmlns:a16="http://schemas.microsoft.com/office/drawing/2014/main" id="{0D60BBBB-3B3C-1140-C612-E790F6411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931836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직선 연결선 1072">
                <a:extLst>
                  <a:ext uri="{FF2B5EF4-FFF2-40B4-BE49-F238E27FC236}">
                    <a16:creationId xmlns:a16="http://schemas.microsoft.com/office/drawing/2014/main" id="{3A1B9A96-2D4C-D3AF-2B1B-E3BF395543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14175" y="4841875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7533E850-5878-5D66-6282-F86C1BD958A2}"/>
                    </a:ext>
                  </a:extLst>
                </p:cNvPr>
                <p:cNvSpPr txBox="1"/>
                <p:nvPr/>
              </p:nvSpPr>
              <p:spPr>
                <a:xfrm>
                  <a:off x="10951764" y="5368801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7533E850-5878-5D66-6282-F86C1BD95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1764" y="5368801"/>
                  <a:ext cx="390271" cy="215444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1" name="TextBox 1130">
                  <a:extLst>
                    <a:ext uri="{FF2B5EF4-FFF2-40B4-BE49-F238E27FC236}">
                      <a16:creationId xmlns:a16="http://schemas.microsoft.com/office/drawing/2014/main" id="{3BDB1FCB-3DC3-EEEE-CB75-C4ADA5E1EF9F}"/>
                    </a:ext>
                  </a:extLst>
                </p:cNvPr>
                <p:cNvSpPr txBox="1"/>
                <p:nvPr/>
              </p:nvSpPr>
              <p:spPr>
                <a:xfrm>
                  <a:off x="10932714" y="5548908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31" name="TextBox 1130">
                  <a:extLst>
                    <a:ext uri="{FF2B5EF4-FFF2-40B4-BE49-F238E27FC236}">
                      <a16:creationId xmlns:a16="http://schemas.microsoft.com/office/drawing/2014/main" id="{3BDB1FCB-3DC3-EEEE-CB75-C4ADA5E1E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714" y="5548908"/>
                  <a:ext cx="390271" cy="215444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2" name="그룹 1131">
              <a:extLst>
                <a:ext uri="{FF2B5EF4-FFF2-40B4-BE49-F238E27FC236}">
                  <a16:creationId xmlns:a16="http://schemas.microsoft.com/office/drawing/2014/main" id="{CF172FBB-79A6-FE1D-B1D9-D434E6620F7E}"/>
                </a:ext>
              </a:extLst>
            </p:cNvPr>
            <p:cNvGrpSpPr/>
            <p:nvPr/>
          </p:nvGrpSpPr>
          <p:grpSpPr>
            <a:xfrm>
              <a:off x="11285077" y="6093387"/>
              <a:ext cx="672422" cy="369332"/>
              <a:chOff x="11336868" y="4654706"/>
              <a:chExt cx="672422" cy="369332"/>
            </a:xfrm>
          </p:grpSpPr>
          <p:sp>
            <p:nvSpPr>
              <p:cNvPr id="1133" name="순서도: 지연 1132">
                <a:extLst>
                  <a:ext uri="{FF2B5EF4-FFF2-40B4-BE49-F238E27FC236}">
                    <a16:creationId xmlns:a16="http://schemas.microsoft.com/office/drawing/2014/main" id="{06CA2E42-EACC-2DF3-1E6B-F3ED3C38BD05}"/>
                  </a:ext>
                </a:extLst>
              </p:cNvPr>
              <p:cNvSpPr/>
              <p:nvPr/>
            </p:nvSpPr>
            <p:spPr>
              <a:xfrm>
                <a:off x="11525104" y="4654706"/>
                <a:ext cx="288839" cy="369332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4" name="직선 연결선 1133">
                <a:extLst>
                  <a:ext uri="{FF2B5EF4-FFF2-40B4-BE49-F238E27FC236}">
                    <a16:creationId xmlns:a16="http://schemas.microsoft.com/office/drawing/2014/main" id="{69E21DEE-502A-008D-5DD1-CC8CD7B173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770970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직선 연결선 1134">
                <a:extLst>
                  <a:ext uri="{FF2B5EF4-FFF2-40B4-BE49-F238E27FC236}">
                    <a16:creationId xmlns:a16="http://schemas.microsoft.com/office/drawing/2014/main" id="{1D187F78-52F0-08F1-1CAB-71D15AC897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931836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직선 연결선 1135">
                <a:extLst>
                  <a:ext uri="{FF2B5EF4-FFF2-40B4-BE49-F238E27FC236}">
                    <a16:creationId xmlns:a16="http://schemas.microsoft.com/office/drawing/2014/main" id="{1E89FA85-D5C2-C945-BD43-C4D4545FB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14175" y="4841875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7" name="TextBox 1136">
                  <a:extLst>
                    <a:ext uri="{FF2B5EF4-FFF2-40B4-BE49-F238E27FC236}">
                      <a16:creationId xmlns:a16="http://schemas.microsoft.com/office/drawing/2014/main" id="{CC03B864-A802-D5FC-719B-A51CA0219AF0}"/>
                    </a:ext>
                  </a:extLst>
                </p:cNvPr>
                <p:cNvSpPr txBox="1"/>
                <p:nvPr/>
              </p:nvSpPr>
              <p:spPr>
                <a:xfrm>
                  <a:off x="10951764" y="6059630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1 8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37" name="TextBox 1136">
                  <a:extLst>
                    <a:ext uri="{FF2B5EF4-FFF2-40B4-BE49-F238E27FC236}">
                      <a16:creationId xmlns:a16="http://schemas.microsoft.com/office/drawing/2014/main" id="{CC03B864-A802-D5FC-719B-A51CA0219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1764" y="6059630"/>
                  <a:ext cx="390271" cy="215444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8" name="TextBox 1137">
                  <a:extLst>
                    <a:ext uri="{FF2B5EF4-FFF2-40B4-BE49-F238E27FC236}">
                      <a16:creationId xmlns:a16="http://schemas.microsoft.com/office/drawing/2014/main" id="{25269458-3426-EBF7-37B2-5C7CDDC01DDB}"/>
                    </a:ext>
                  </a:extLst>
                </p:cNvPr>
                <p:cNvSpPr txBox="1"/>
                <p:nvPr/>
              </p:nvSpPr>
              <p:spPr>
                <a:xfrm>
                  <a:off x="10932714" y="6239737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1 8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38" name="TextBox 1137">
                  <a:extLst>
                    <a:ext uri="{FF2B5EF4-FFF2-40B4-BE49-F238E27FC236}">
                      <a16:creationId xmlns:a16="http://schemas.microsoft.com/office/drawing/2014/main" id="{25269458-3426-EBF7-37B2-5C7CDDC01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714" y="6239737"/>
                  <a:ext cx="390271" cy="215444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9" name="TextBox 1138">
                  <a:extLst>
                    <a:ext uri="{FF2B5EF4-FFF2-40B4-BE49-F238E27FC236}">
                      <a16:creationId xmlns:a16="http://schemas.microsoft.com/office/drawing/2014/main" id="{93832BF1-2D97-95D6-6CD1-80883C1EAF87}"/>
                    </a:ext>
                  </a:extLst>
                </p:cNvPr>
                <p:cNvSpPr txBox="1"/>
                <p:nvPr/>
              </p:nvSpPr>
              <p:spPr>
                <a:xfrm>
                  <a:off x="11424131" y="5753100"/>
                  <a:ext cx="228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9" name="TextBox 1138">
                  <a:extLst>
                    <a:ext uri="{FF2B5EF4-FFF2-40B4-BE49-F238E27FC236}">
                      <a16:creationId xmlns:a16="http://schemas.microsoft.com/office/drawing/2014/main" id="{93832BF1-2D97-95D6-6CD1-80883C1EA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4131" y="5753100"/>
                  <a:ext cx="228600" cy="369332"/>
                </a:xfrm>
                <a:prstGeom prst="rect">
                  <a:avLst/>
                </a:prstGeom>
                <a:blipFill>
                  <a:blip r:embed="rId46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42" name="직사각형 1141">
            <a:extLst>
              <a:ext uri="{FF2B5EF4-FFF2-40B4-BE49-F238E27FC236}">
                <a16:creationId xmlns:a16="http://schemas.microsoft.com/office/drawing/2014/main" id="{2FD6F782-55FA-8BF6-6F1B-49EA69DE8BD2}"/>
              </a:ext>
            </a:extLst>
          </p:cNvPr>
          <p:cNvSpPr/>
          <p:nvPr/>
        </p:nvSpPr>
        <p:spPr>
          <a:xfrm>
            <a:off x="11735554" y="5797807"/>
            <a:ext cx="1151909" cy="12502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3" name="직사각형 1142">
            <a:extLst>
              <a:ext uri="{FF2B5EF4-FFF2-40B4-BE49-F238E27FC236}">
                <a16:creationId xmlns:a16="http://schemas.microsoft.com/office/drawing/2014/main" id="{B6EE59EA-CFE9-2D38-B90E-CBF909809F93}"/>
              </a:ext>
            </a:extLst>
          </p:cNvPr>
          <p:cNvSpPr/>
          <p:nvPr/>
        </p:nvSpPr>
        <p:spPr>
          <a:xfrm>
            <a:off x="11732246" y="7124700"/>
            <a:ext cx="1151909" cy="12502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4" name="TextBox 1143">
                <a:extLst>
                  <a:ext uri="{FF2B5EF4-FFF2-40B4-BE49-F238E27FC236}">
                    <a16:creationId xmlns:a16="http://schemas.microsoft.com/office/drawing/2014/main" id="{191673E5-F2C6-6995-9ABE-10ACF7B9D449}"/>
                  </a:ext>
                </a:extLst>
              </p:cNvPr>
              <p:cNvSpPr txBox="1"/>
              <p:nvPr/>
            </p:nvSpPr>
            <p:spPr>
              <a:xfrm>
                <a:off x="12263085" y="850796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44" name="TextBox 1143">
                <a:extLst>
                  <a:ext uri="{FF2B5EF4-FFF2-40B4-BE49-F238E27FC236}">
                    <a16:creationId xmlns:a16="http://schemas.microsoft.com/office/drawing/2014/main" id="{191673E5-F2C6-6995-9ABE-10ACF7B9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085" y="8507968"/>
                <a:ext cx="228600" cy="369332"/>
              </a:xfrm>
              <a:prstGeom prst="rect">
                <a:avLst/>
              </a:prstGeom>
              <a:blipFill>
                <a:blip r:embed="rId47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5" name="TextBox 1144">
            <a:extLst>
              <a:ext uri="{FF2B5EF4-FFF2-40B4-BE49-F238E27FC236}">
                <a16:creationId xmlns:a16="http://schemas.microsoft.com/office/drawing/2014/main" id="{86A81F62-0865-2D55-DFD7-F03F02334958}"/>
              </a:ext>
            </a:extLst>
          </p:cNvPr>
          <p:cNvSpPr txBox="1"/>
          <p:nvPr/>
        </p:nvSpPr>
        <p:spPr>
          <a:xfrm>
            <a:off x="12349500" y="8476218"/>
            <a:ext cx="69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x400</a:t>
            </a:r>
            <a:endParaRPr lang="ko-KR" altLang="en-US" dirty="0"/>
          </a:p>
        </p:txBody>
      </p: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DBD5B9F1-0C5F-423A-174E-D9E72B2BC57B}"/>
              </a:ext>
            </a:extLst>
          </p:cNvPr>
          <p:cNvGrpSpPr/>
          <p:nvPr/>
        </p:nvGrpSpPr>
        <p:grpSpPr>
          <a:xfrm>
            <a:off x="11749656" y="7216106"/>
            <a:ext cx="1046797" cy="1093918"/>
            <a:chOff x="10910702" y="5368801"/>
            <a:chExt cx="1046797" cy="1093918"/>
          </a:xfrm>
        </p:grpSpPr>
        <p:grpSp>
          <p:nvGrpSpPr>
            <p:cNvPr id="1147" name="그룹 1146">
              <a:extLst>
                <a:ext uri="{FF2B5EF4-FFF2-40B4-BE49-F238E27FC236}">
                  <a16:creationId xmlns:a16="http://schemas.microsoft.com/office/drawing/2014/main" id="{8C346A5F-381E-4C8A-6A1C-8E558720E76E}"/>
                </a:ext>
              </a:extLst>
            </p:cNvPr>
            <p:cNvGrpSpPr/>
            <p:nvPr/>
          </p:nvGrpSpPr>
          <p:grpSpPr>
            <a:xfrm>
              <a:off x="11285077" y="5402558"/>
              <a:ext cx="672422" cy="369332"/>
              <a:chOff x="11336868" y="4654706"/>
              <a:chExt cx="672422" cy="369332"/>
            </a:xfrm>
          </p:grpSpPr>
          <p:sp>
            <p:nvSpPr>
              <p:cNvPr id="1158" name="순서도: 지연 1157">
                <a:extLst>
                  <a:ext uri="{FF2B5EF4-FFF2-40B4-BE49-F238E27FC236}">
                    <a16:creationId xmlns:a16="http://schemas.microsoft.com/office/drawing/2014/main" id="{98B97DFB-32A5-CC8E-C30F-180580840B6D}"/>
                  </a:ext>
                </a:extLst>
              </p:cNvPr>
              <p:cNvSpPr/>
              <p:nvPr/>
            </p:nvSpPr>
            <p:spPr>
              <a:xfrm>
                <a:off x="11525104" y="4654706"/>
                <a:ext cx="288839" cy="369332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59" name="직선 연결선 1158">
                <a:extLst>
                  <a:ext uri="{FF2B5EF4-FFF2-40B4-BE49-F238E27FC236}">
                    <a16:creationId xmlns:a16="http://schemas.microsoft.com/office/drawing/2014/main" id="{440BD522-368B-6495-EB8F-23F10A2EF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770970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직선 연결선 1159">
                <a:extLst>
                  <a:ext uri="{FF2B5EF4-FFF2-40B4-BE49-F238E27FC236}">
                    <a16:creationId xmlns:a16="http://schemas.microsoft.com/office/drawing/2014/main" id="{EE700E11-01FF-BA26-AC60-1026FC9D7F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931836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직선 연결선 1160">
                <a:extLst>
                  <a:ext uri="{FF2B5EF4-FFF2-40B4-BE49-F238E27FC236}">
                    <a16:creationId xmlns:a16="http://schemas.microsoft.com/office/drawing/2014/main" id="{07D2EF4F-5B0F-FB6B-304A-4C5922027F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14175" y="4841875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8" name="TextBox 1147">
                  <a:extLst>
                    <a:ext uri="{FF2B5EF4-FFF2-40B4-BE49-F238E27FC236}">
                      <a16:creationId xmlns:a16="http://schemas.microsoft.com/office/drawing/2014/main" id="{D535A6B6-6594-4C05-3901-2694C3711A7B}"/>
                    </a:ext>
                  </a:extLst>
                </p:cNvPr>
                <p:cNvSpPr txBox="1"/>
                <p:nvPr/>
              </p:nvSpPr>
              <p:spPr>
                <a:xfrm>
                  <a:off x="10934830" y="5368801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48" name="TextBox 1147">
                  <a:extLst>
                    <a:ext uri="{FF2B5EF4-FFF2-40B4-BE49-F238E27FC236}">
                      <a16:creationId xmlns:a16="http://schemas.microsoft.com/office/drawing/2014/main" id="{D535A6B6-6594-4C05-3901-2694C3711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830" y="5368801"/>
                  <a:ext cx="390271" cy="215444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9" name="TextBox 1148">
                  <a:extLst>
                    <a:ext uri="{FF2B5EF4-FFF2-40B4-BE49-F238E27FC236}">
                      <a16:creationId xmlns:a16="http://schemas.microsoft.com/office/drawing/2014/main" id="{B6994857-0AD7-B9C8-55C3-0258A7464E26}"/>
                    </a:ext>
                  </a:extLst>
                </p:cNvPr>
                <p:cNvSpPr txBox="1"/>
                <p:nvPr/>
              </p:nvSpPr>
              <p:spPr>
                <a:xfrm>
                  <a:off x="10910702" y="5548908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49" name="TextBox 1148">
                  <a:extLst>
                    <a:ext uri="{FF2B5EF4-FFF2-40B4-BE49-F238E27FC236}">
                      <a16:creationId xmlns:a16="http://schemas.microsoft.com/office/drawing/2014/main" id="{B6994857-0AD7-B9C8-55C3-0258A7464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02" y="5548908"/>
                  <a:ext cx="390271" cy="215444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46923217-6717-5BBE-64F7-13940013EE01}"/>
                </a:ext>
              </a:extLst>
            </p:cNvPr>
            <p:cNvGrpSpPr/>
            <p:nvPr/>
          </p:nvGrpSpPr>
          <p:grpSpPr>
            <a:xfrm>
              <a:off x="11285077" y="6093387"/>
              <a:ext cx="672422" cy="369332"/>
              <a:chOff x="11336868" y="4654706"/>
              <a:chExt cx="672422" cy="369332"/>
            </a:xfrm>
          </p:grpSpPr>
          <p:sp>
            <p:nvSpPr>
              <p:cNvPr id="1154" name="순서도: 지연 1153">
                <a:extLst>
                  <a:ext uri="{FF2B5EF4-FFF2-40B4-BE49-F238E27FC236}">
                    <a16:creationId xmlns:a16="http://schemas.microsoft.com/office/drawing/2014/main" id="{DDE0278F-6395-3FD3-BBFD-6CEF40B38578}"/>
                  </a:ext>
                </a:extLst>
              </p:cNvPr>
              <p:cNvSpPr/>
              <p:nvPr/>
            </p:nvSpPr>
            <p:spPr>
              <a:xfrm>
                <a:off x="11525104" y="4654706"/>
                <a:ext cx="288839" cy="369332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55" name="직선 연결선 1154">
                <a:extLst>
                  <a:ext uri="{FF2B5EF4-FFF2-40B4-BE49-F238E27FC236}">
                    <a16:creationId xmlns:a16="http://schemas.microsoft.com/office/drawing/2014/main" id="{AC6E7480-67EE-7BBC-51B7-A5A09172A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770970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직선 연결선 1155">
                <a:extLst>
                  <a:ext uri="{FF2B5EF4-FFF2-40B4-BE49-F238E27FC236}">
                    <a16:creationId xmlns:a16="http://schemas.microsoft.com/office/drawing/2014/main" id="{AB3D0690-E1F6-3466-6220-8C2C0BF03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36868" y="4931836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직선 연결선 1156">
                <a:extLst>
                  <a:ext uri="{FF2B5EF4-FFF2-40B4-BE49-F238E27FC236}">
                    <a16:creationId xmlns:a16="http://schemas.microsoft.com/office/drawing/2014/main" id="{889E3E71-A79C-36BE-AF5A-18580F6AE0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14175" y="4841875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1" name="TextBox 1150">
                  <a:extLst>
                    <a:ext uri="{FF2B5EF4-FFF2-40B4-BE49-F238E27FC236}">
                      <a16:creationId xmlns:a16="http://schemas.microsoft.com/office/drawing/2014/main" id="{4289B4C1-A42B-6F66-4FDD-476E3F33F6EE}"/>
                    </a:ext>
                  </a:extLst>
                </p:cNvPr>
                <p:cNvSpPr txBox="1"/>
                <p:nvPr/>
              </p:nvSpPr>
              <p:spPr>
                <a:xfrm>
                  <a:off x="10934830" y="6059630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2 8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51" name="TextBox 1150">
                  <a:extLst>
                    <a:ext uri="{FF2B5EF4-FFF2-40B4-BE49-F238E27FC236}">
                      <a16:creationId xmlns:a16="http://schemas.microsoft.com/office/drawing/2014/main" id="{4289B4C1-A42B-6F66-4FDD-476E3F33F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830" y="6059630"/>
                  <a:ext cx="390271" cy="215444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F123A8DC-5001-97AA-A2C1-91B5669EFF49}"/>
                    </a:ext>
                  </a:extLst>
                </p:cNvPr>
                <p:cNvSpPr txBox="1"/>
                <p:nvPr/>
              </p:nvSpPr>
              <p:spPr>
                <a:xfrm>
                  <a:off x="10915782" y="6239737"/>
                  <a:ext cx="39027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2 8</m:t>
                            </m:r>
                          </m:sub>
                        </m:sSub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F123A8DC-5001-97AA-A2C1-91B5669EF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5782" y="6239737"/>
                  <a:ext cx="390271" cy="215444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937E5D8E-36CA-4ADC-1594-909838E3E5A2}"/>
                    </a:ext>
                  </a:extLst>
                </p:cNvPr>
                <p:cNvSpPr txBox="1"/>
                <p:nvPr/>
              </p:nvSpPr>
              <p:spPr>
                <a:xfrm>
                  <a:off x="11424131" y="5753100"/>
                  <a:ext cx="228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937E5D8E-36CA-4ADC-1594-909838E3E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4131" y="5753100"/>
                  <a:ext cx="228600" cy="369332"/>
                </a:xfrm>
                <a:prstGeom prst="rect">
                  <a:avLst/>
                </a:prstGeom>
                <a:blipFill>
                  <a:blip r:embed="rId52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63" name="연결선: 꺾임 1162">
            <a:extLst>
              <a:ext uri="{FF2B5EF4-FFF2-40B4-BE49-F238E27FC236}">
                <a16:creationId xmlns:a16="http://schemas.microsoft.com/office/drawing/2014/main" id="{0A0B7599-47B8-ACEA-25B6-5C3D8753E970}"/>
              </a:ext>
            </a:extLst>
          </p:cNvPr>
          <p:cNvCxnSpPr>
            <a:cxnSpLocks/>
            <a:stCxn id="1142" idx="3"/>
          </p:cNvCxnSpPr>
          <p:nvPr/>
        </p:nvCxnSpPr>
        <p:spPr>
          <a:xfrm>
            <a:off x="12887463" y="6399282"/>
            <a:ext cx="587846" cy="52047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3" name="TextBox 1172">
                <a:extLst>
                  <a:ext uri="{FF2B5EF4-FFF2-40B4-BE49-F238E27FC236}">
                    <a16:creationId xmlns:a16="http://schemas.microsoft.com/office/drawing/2014/main" id="{B7E8C683-8696-EDEC-9D1C-6F28CC9BCB90}"/>
                  </a:ext>
                </a:extLst>
              </p:cNvPr>
              <p:cNvSpPr txBox="1"/>
              <p:nvPr/>
            </p:nvSpPr>
            <p:spPr>
              <a:xfrm>
                <a:off x="12944827" y="6547627"/>
                <a:ext cx="1682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5788C0"/>
                    </a:solidFill>
                  </a:rPr>
                  <a:t>8bit</a:t>
                </a:r>
                <a:r>
                  <a:rPr lang="en-US" altLang="ko-KR" sz="1400" b="0" dirty="0">
                    <a:solidFill>
                      <a:srgbClr val="5788C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1 1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5788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solidFill>
                    <a:srgbClr val="5788C0"/>
                  </a:solidFill>
                </a:endParaRPr>
              </a:p>
            </p:txBody>
          </p:sp>
        </mc:Choice>
        <mc:Fallback xmlns="">
          <p:sp>
            <p:nvSpPr>
              <p:cNvPr id="1173" name="TextBox 1172">
                <a:extLst>
                  <a:ext uri="{FF2B5EF4-FFF2-40B4-BE49-F238E27FC236}">
                    <a16:creationId xmlns:a16="http://schemas.microsoft.com/office/drawing/2014/main" id="{B7E8C683-8696-EDEC-9D1C-6F28CC9BC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827" y="6547627"/>
                <a:ext cx="1682371" cy="307777"/>
              </a:xfrm>
              <a:prstGeom prst="rect">
                <a:avLst/>
              </a:prstGeom>
              <a:blipFill>
                <a:blip r:embed="rId5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25BD066E-5AF5-EFBC-570E-573C80CA72A7}"/>
                  </a:ext>
                </a:extLst>
              </p:cNvPr>
              <p:cNvSpPr txBox="1"/>
              <p:nvPr/>
            </p:nvSpPr>
            <p:spPr>
              <a:xfrm>
                <a:off x="12910753" y="7228673"/>
                <a:ext cx="1682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5788C0"/>
                    </a:solidFill>
                  </a:rPr>
                  <a:t>8bit</a:t>
                </a:r>
                <a:r>
                  <a:rPr lang="en-US" altLang="ko-KR" sz="1400" b="0" dirty="0">
                    <a:solidFill>
                      <a:srgbClr val="5788C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2 1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5788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solidFill>
                    <a:srgbClr val="5788C0"/>
                  </a:solidFill>
                </a:endParaRPr>
              </a:p>
            </p:txBody>
          </p:sp>
        </mc:Choice>
        <mc:Fallback xmlns=""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25BD066E-5AF5-EFBC-570E-573C80CA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753" y="7228673"/>
                <a:ext cx="1682371" cy="307777"/>
              </a:xfrm>
              <a:prstGeom prst="rect">
                <a:avLst/>
              </a:prstGeom>
              <a:blipFill>
                <a:blip r:embed="rId5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5" name="연결선: 꺾임 1184">
            <a:extLst>
              <a:ext uri="{FF2B5EF4-FFF2-40B4-BE49-F238E27FC236}">
                <a16:creationId xmlns:a16="http://schemas.microsoft.com/office/drawing/2014/main" id="{70017529-E881-2B45-31E5-932FCB9966F0}"/>
              </a:ext>
            </a:extLst>
          </p:cNvPr>
          <p:cNvCxnSpPr>
            <a:cxnSpLocks/>
            <a:stCxn id="1143" idx="3"/>
          </p:cNvCxnSpPr>
          <p:nvPr/>
        </p:nvCxnSpPr>
        <p:spPr>
          <a:xfrm flipV="1">
            <a:off x="12884155" y="7200900"/>
            <a:ext cx="603245" cy="5489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1" name="직사각형 1190">
            <a:extLst>
              <a:ext uri="{FF2B5EF4-FFF2-40B4-BE49-F238E27FC236}">
                <a16:creationId xmlns:a16="http://schemas.microsoft.com/office/drawing/2014/main" id="{F5789E35-998F-237E-DE50-A174278AF3FA}"/>
              </a:ext>
            </a:extLst>
          </p:cNvPr>
          <p:cNvSpPr/>
          <p:nvPr/>
        </p:nvSpPr>
        <p:spPr>
          <a:xfrm>
            <a:off x="11967579" y="2080372"/>
            <a:ext cx="256225" cy="23232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2" name="연결선: 꺾임 1191">
            <a:extLst>
              <a:ext uri="{FF2B5EF4-FFF2-40B4-BE49-F238E27FC236}">
                <a16:creationId xmlns:a16="http://schemas.microsoft.com/office/drawing/2014/main" id="{CDB27EDC-80B0-AFE8-9432-D8FF12DA90CC}"/>
              </a:ext>
            </a:extLst>
          </p:cNvPr>
          <p:cNvCxnSpPr>
            <a:cxnSpLocks/>
            <a:stCxn id="1191" idx="2"/>
            <a:endCxn id="1033" idx="1"/>
          </p:cNvCxnSpPr>
          <p:nvPr/>
        </p:nvCxnSpPr>
        <p:spPr>
          <a:xfrm rot="5400000">
            <a:off x="11136722" y="3056607"/>
            <a:ext cx="1702883" cy="215058"/>
          </a:xfrm>
          <a:prstGeom prst="bentConnector4">
            <a:avLst>
              <a:gd name="adj1" fmla="val 46644"/>
              <a:gd name="adj2" fmla="val 206297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5" name="직사각형 1194">
            <a:extLst>
              <a:ext uri="{FF2B5EF4-FFF2-40B4-BE49-F238E27FC236}">
                <a16:creationId xmlns:a16="http://schemas.microsoft.com/office/drawing/2014/main" id="{B2CC6F77-D7B9-3DCB-AE9D-0348040319AC}"/>
              </a:ext>
            </a:extLst>
          </p:cNvPr>
          <p:cNvSpPr/>
          <p:nvPr/>
        </p:nvSpPr>
        <p:spPr>
          <a:xfrm>
            <a:off x="11878800" y="3905764"/>
            <a:ext cx="2371289" cy="23232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E942C-CF30-CF0C-270C-D0A166E152E2}"/>
              </a:ext>
            </a:extLst>
          </p:cNvPr>
          <p:cNvSpPr/>
          <p:nvPr/>
        </p:nvSpPr>
        <p:spPr>
          <a:xfrm>
            <a:off x="7777550" y="3297267"/>
            <a:ext cx="348223" cy="1993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4D8237-0C78-0B70-9AC8-9C2E77BC156F}"/>
              </a:ext>
            </a:extLst>
          </p:cNvPr>
          <p:cNvSpPr/>
          <p:nvPr/>
        </p:nvSpPr>
        <p:spPr>
          <a:xfrm>
            <a:off x="11158573" y="3297267"/>
            <a:ext cx="348223" cy="1993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0ADCE4-6E72-1F2E-1A46-4C02879B8A49}"/>
                  </a:ext>
                </a:extLst>
              </p:cNvPr>
              <p:cNvSpPr txBox="1"/>
              <p:nvPr/>
            </p:nvSpPr>
            <p:spPr>
              <a:xfrm>
                <a:off x="8424797" y="2125348"/>
                <a:ext cx="1119601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0ADCE4-6E72-1F2E-1A46-4C02879B8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97" y="2125348"/>
                <a:ext cx="1119601" cy="733599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87099E8C-0F15-7C29-97CC-13CF73494183}"/>
              </a:ext>
            </a:extLst>
          </p:cNvPr>
          <p:cNvSpPr/>
          <p:nvPr/>
        </p:nvSpPr>
        <p:spPr>
          <a:xfrm>
            <a:off x="9077642" y="2135614"/>
            <a:ext cx="261317" cy="232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28F0050-B1CA-EFF1-5AF2-FBAAD134BA9E}"/>
              </a:ext>
            </a:extLst>
          </p:cNvPr>
          <p:cNvCxnSpPr>
            <a:cxnSpLocks/>
            <a:stCxn id="5" idx="1"/>
            <a:endCxn id="1086" idx="1"/>
          </p:cNvCxnSpPr>
          <p:nvPr/>
        </p:nvCxnSpPr>
        <p:spPr>
          <a:xfrm rot="10800000" flipV="1">
            <a:off x="8450144" y="2251776"/>
            <a:ext cx="627499" cy="1463658"/>
          </a:xfrm>
          <a:prstGeom prst="bentConnector3">
            <a:avLst>
              <a:gd name="adj1" fmla="val 1364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97AD57-2B4B-9CC7-9689-7402E2A17664}"/>
              </a:ext>
            </a:extLst>
          </p:cNvPr>
          <p:cNvSpPr/>
          <p:nvPr/>
        </p:nvSpPr>
        <p:spPr>
          <a:xfrm>
            <a:off x="8522493" y="3586028"/>
            <a:ext cx="2374575" cy="25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6044B72-309A-7523-09F6-C412AEF098C8}"/>
              </a:ext>
            </a:extLst>
          </p:cNvPr>
          <p:cNvCxnSpPr>
            <a:cxnSpLocks/>
            <a:stCxn id="12" idx="3"/>
            <a:endCxn id="1142" idx="1"/>
          </p:cNvCxnSpPr>
          <p:nvPr/>
        </p:nvCxnSpPr>
        <p:spPr>
          <a:xfrm>
            <a:off x="10897068" y="3714987"/>
            <a:ext cx="838486" cy="2707954"/>
          </a:xfrm>
          <a:prstGeom prst="bentConnector3">
            <a:avLst>
              <a:gd name="adj1" fmla="val 113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2E4F9696-3BBD-FD5D-F28C-EE3EFFFC7AB5}"/>
                  </a:ext>
                </a:extLst>
              </p:cNvPr>
              <p:cNvSpPr txBox="1"/>
              <p:nvPr/>
            </p:nvSpPr>
            <p:spPr>
              <a:xfrm>
                <a:off x="13643594" y="7563573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2E4F9696-3BBD-FD5D-F28C-EE3EFFFC7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3594" y="7563573"/>
                <a:ext cx="228600" cy="369332"/>
              </a:xfrm>
              <a:prstGeom prst="rect">
                <a:avLst/>
              </a:prstGeom>
              <a:blipFill>
                <a:blip r:embed="rId56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8D453EE6-1E31-6632-301A-AD7AFFEB1D20}"/>
              </a:ext>
            </a:extLst>
          </p:cNvPr>
          <p:cNvSpPr txBox="1"/>
          <p:nvPr/>
        </p:nvSpPr>
        <p:spPr>
          <a:xfrm>
            <a:off x="13730009" y="7549841"/>
            <a:ext cx="69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x200</a:t>
            </a:r>
            <a:endParaRPr lang="ko-KR" altLang="en-US" dirty="0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9F1E1DD7-1D48-2E6F-F2AC-6A6963BA4D81}"/>
              </a:ext>
            </a:extLst>
          </p:cNvPr>
          <p:cNvGrpSpPr/>
          <p:nvPr/>
        </p:nvGrpSpPr>
        <p:grpSpPr>
          <a:xfrm>
            <a:off x="14570184" y="7164555"/>
            <a:ext cx="713224" cy="369332"/>
            <a:chOff x="11343366" y="5625947"/>
            <a:chExt cx="713224" cy="369332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469E9E7A-9E73-105D-EB8F-8248EA1F231D}"/>
                </a:ext>
              </a:extLst>
            </p:cNvPr>
            <p:cNvGrpSpPr/>
            <p:nvPr/>
          </p:nvGrpSpPr>
          <p:grpSpPr>
            <a:xfrm>
              <a:off x="11484857" y="5625947"/>
              <a:ext cx="369332" cy="369332"/>
              <a:chOff x="11484857" y="5296250"/>
              <a:chExt cx="369332" cy="369332"/>
            </a:xfrm>
          </p:grpSpPr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C8AC64B0-977B-C65B-0052-DFC48BA420C6}"/>
                  </a:ext>
                </a:extLst>
              </p:cNvPr>
              <p:cNvSpPr/>
              <p:nvPr/>
            </p:nvSpPr>
            <p:spPr>
              <a:xfrm>
                <a:off x="11484857" y="5296250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더하기 기호 1046">
                <a:extLst>
                  <a:ext uri="{FF2B5EF4-FFF2-40B4-BE49-F238E27FC236}">
                    <a16:creationId xmlns:a16="http://schemas.microsoft.com/office/drawing/2014/main" id="{8CC9F057-15CE-4D64-31FB-EDF36D30B8A2}"/>
                  </a:ext>
                </a:extLst>
              </p:cNvPr>
              <p:cNvSpPr/>
              <p:nvPr/>
            </p:nvSpPr>
            <p:spPr>
              <a:xfrm>
                <a:off x="11517123" y="5328691"/>
                <a:ext cx="304800" cy="30445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58739E90-44E1-1348-E5F4-6109BE131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3366" y="56769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연결선 1041">
              <a:extLst>
                <a:ext uri="{FF2B5EF4-FFF2-40B4-BE49-F238E27FC236}">
                  <a16:creationId xmlns:a16="http://schemas.microsoft.com/office/drawing/2014/main" id="{D8F42AC6-0709-ADEE-65A2-07828410E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7599" y="5954372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 1043">
              <a:extLst>
                <a:ext uri="{FF2B5EF4-FFF2-40B4-BE49-F238E27FC236}">
                  <a16:creationId xmlns:a16="http://schemas.microsoft.com/office/drawing/2014/main" id="{E07D084F-C594-0103-9D5A-2CE71861C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1475" y="58293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F7E2343A-7E64-E1FB-1455-A06EBC833928}"/>
              </a:ext>
            </a:extLst>
          </p:cNvPr>
          <p:cNvGrpSpPr/>
          <p:nvPr/>
        </p:nvGrpSpPr>
        <p:grpSpPr>
          <a:xfrm>
            <a:off x="14568701" y="7774155"/>
            <a:ext cx="713224" cy="369332"/>
            <a:chOff x="11343366" y="5625947"/>
            <a:chExt cx="713224" cy="369332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2616A7BF-0534-9881-0F61-98FA477EC4F8}"/>
                </a:ext>
              </a:extLst>
            </p:cNvPr>
            <p:cNvGrpSpPr/>
            <p:nvPr/>
          </p:nvGrpSpPr>
          <p:grpSpPr>
            <a:xfrm>
              <a:off x="11484857" y="5625947"/>
              <a:ext cx="369332" cy="369332"/>
              <a:chOff x="11484857" y="5296250"/>
              <a:chExt cx="369332" cy="369332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BEEC9490-861A-AC4B-8217-DA5F96D1B452}"/>
                  </a:ext>
                </a:extLst>
              </p:cNvPr>
              <p:cNvSpPr/>
              <p:nvPr/>
            </p:nvSpPr>
            <p:spPr>
              <a:xfrm>
                <a:off x="11484857" y="5296250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0" name="더하기 기호 1069">
                <a:extLst>
                  <a:ext uri="{FF2B5EF4-FFF2-40B4-BE49-F238E27FC236}">
                    <a16:creationId xmlns:a16="http://schemas.microsoft.com/office/drawing/2014/main" id="{45948D1C-5B9D-B145-7D85-0DC16AD2C7E4}"/>
                  </a:ext>
                </a:extLst>
              </p:cNvPr>
              <p:cNvSpPr/>
              <p:nvPr/>
            </p:nvSpPr>
            <p:spPr>
              <a:xfrm>
                <a:off x="11517123" y="5328691"/>
                <a:ext cx="304800" cy="30445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2" name="직선 연결선 1061">
              <a:extLst>
                <a:ext uri="{FF2B5EF4-FFF2-40B4-BE49-F238E27FC236}">
                  <a16:creationId xmlns:a16="http://schemas.microsoft.com/office/drawing/2014/main" id="{C7A52021-133C-BE0F-B863-54B5FFF467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3366" y="56769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직선 연결선 1062">
              <a:extLst>
                <a:ext uri="{FF2B5EF4-FFF2-40B4-BE49-F238E27FC236}">
                  <a16:creationId xmlns:a16="http://schemas.microsoft.com/office/drawing/2014/main" id="{7DAE19A9-A3F2-8841-0670-605883E471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7599" y="5954372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1268CC6C-4A5C-9868-7E19-73ACE7A2B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1475" y="58293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845F4C21-AA5F-BE0E-0EC9-FC1C6D308B3A}"/>
              </a:ext>
            </a:extLst>
          </p:cNvPr>
          <p:cNvGrpSpPr/>
          <p:nvPr/>
        </p:nvGrpSpPr>
        <p:grpSpPr>
          <a:xfrm>
            <a:off x="16535400" y="7505700"/>
            <a:ext cx="713224" cy="369332"/>
            <a:chOff x="11343366" y="5625947"/>
            <a:chExt cx="713224" cy="369332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30EA363A-90F4-5656-F034-1304D863DEFB}"/>
                </a:ext>
              </a:extLst>
            </p:cNvPr>
            <p:cNvGrpSpPr/>
            <p:nvPr/>
          </p:nvGrpSpPr>
          <p:grpSpPr>
            <a:xfrm>
              <a:off x="11484857" y="5625947"/>
              <a:ext cx="369332" cy="369332"/>
              <a:chOff x="11484857" y="5296250"/>
              <a:chExt cx="369332" cy="369332"/>
            </a:xfrm>
          </p:grpSpPr>
          <p:sp>
            <p:nvSpPr>
              <p:cNvPr id="1123" name="타원 1122">
                <a:extLst>
                  <a:ext uri="{FF2B5EF4-FFF2-40B4-BE49-F238E27FC236}">
                    <a16:creationId xmlns:a16="http://schemas.microsoft.com/office/drawing/2014/main" id="{2C1F90DB-9D70-5356-9FA8-DF13CFBF037B}"/>
                  </a:ext>
                </a:extLst>
              </p:cNvPr>
              <p:cNvSpPr/>
              <p:nvPr/>
            </p:nvSpPr>
            <p:spPr>
              <a:xfrm>
                <a:off x="11484857" y="5296250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6" name="더하기 기호 1125">
                <a:extLst>
                  <a:ext uri="{FF2B5EF4-FFF2-40B4-BE49-F238E27FC236}">
                    <a16:creationId xmlns:a16="http://schemas.microsoft.com/office/drawing/2014/main" id="{2677F3CF-2D8D-ABED-7FF9-DE8F38588AD0}"/>
                  </a:ext>
                </a:extLst>
              </p:cNvPr>
              <p:cNvSpPr/>
              <p:nvPr/>
            </p:nvSpPr>
            <p:spPr>
              <a:xfrm>
                <a:off x="11517123" y="5328691"/>
                <a:ext cx="304800" cy="30445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88" name="직선 연결선 1087">
              <a:extLst>
                <a:ext uri="{FF2B5EF4-FFF2-40B4-BE49-F238E27FC236}">
                  <a16:creationId xmlns:a16="http://schemas.microsoft.com/office/drawing/2014/main" id="{2C79C835-3CC1-8C34-1759-0C3F41FCE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3366" y="56769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직선 연결선 1089">
              <a:extLst>
                <a:ext uri="{FF2B5EF4-FFF2-40B4-BE49-F238E27FC236}">
                  <a16:creationId xmlns:a16="http://schemas.microsoft.com/office/drawing/2014/main" id="{903C59CA-D957-CE25-6DAA-F1051B899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7599" y="5954372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직선 연결선 1090">
              <a:extLst>
                <a:ext uri="{FF2B5EF4-FFF2-40B4-BE49-F238E27FC236}">
                  <a16:creationId xmlns:a16="http://schemas.microsoft.com/office/drawing/2014/main" id="{95D95920-33CB-0726-B532-AB0E7FA9F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1475" y="58293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8" name="연결선: 꺾임 1127">
            <a:extLst>
              <a:ext uri="{FF2B5EF4-FFF2-40B4-BE49-F238E27FC236}">
                <a16:creationId xmlns:a16="http://schemas.microsoft.com/office/drawing/2014/main" id="{F7A25786-84B9-6551-0075-65DAAAF1B902}"/>
              </a:ext>
            </a:extLst>
          </p:cNvPr>
          <p:cNvCxnSpPr>
            <a:cxnSpLocks/>
            <a:stCxn id="1130" idx="3"/>
            <a:endCxn id="1131" idx="1"/>
          </p:cNvCxnSpPr>
          <p:nvPr/>
        </p:nvCxnSpPr>
        <p:spPr>
          <a:xfrm flipH="1">
            <a:off x="11761566" y="3721836"/>
            <a:ext cx="2488523" cy="2423777"/>
          </a:xfrm>
          <a:prstGeom prst="bentConnector5">
            <a:avLst>
              <a:gd name="adj1" fmla="val -18372"/>
              <a:gd name="adj2" fmla="val 77423"/>
              <a:gd name="adj3" fmla="val 118627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3" name="연결선: 꺾임 1192">
            <a:extLst>
              <a:ext uri="{FF2B5EF4-FFF2-40B4-BE49-F238E27FC236}">
                <a16:creationId xmlns:a16="http://schemas.microsoft.com/office/drawing/2014/main" id="{CDA7BDDA-68C5-8C6B-497C-B0329B80B115}"/>
              </a:ext>
            </a:extLst>
          </p:cNvPr>
          <p:cNvCxnSpPr>
            <a:cxnSpLocks/>
            <a:stCxn id="1195" idx="3"/>
            <a:endCxn id="1149" idx="1"/>
          </p:cNvCxnSpPr>
          <p:nvPr/>
        </p:nvCxnSpPr>
        <p:spPr>
          <a:xfrm flipH="1">
            <a:off x="11749656" y="4021926"/>
            <a:ext cx="2500433" cy="3482009"/>
          </a:xfrm>
          <a:prstGeom prst="bentConnector5">
            <a:avLst>
              <a:gd name="adj1" fmla="val -9142"/>
              <a:gd name="adj2" fmla="val 50121"/>
              <a:gd name="adj3" fmla="val 109142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0" name="TextBox 1199">
                <a:extLst>
                  <a:ext uri="{FF2B5EF4-FFF2-40B4-BE49-F238E27FC236}">
                    <a16:creationId xmlns:a16="http://schemas.microsoft.com/office/drawing/2014/main" id="{392E9335-941E-4728-E8A7-9E2D263528B4}"/>
                  </a:ext>
                </a:extLst>
              </p:cNvPr>
              <p:cNvSpPr txBox="1"/>
              <p:nvPr/>
            </p:nvSpPr>
            <p:spPr>
              <a:xfrm>
                <a:off x="14571296" y="7483087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0" name="TextBox 1199">
                <a:extLst>
                  <a:ext uri="{FF2B5EF4-FFF2-40B4-BE49-F238E27FC236}">
                    <a16:creationId xmlns:a16="http://schemas.microsoft.com/office/drawing/2014/main" id="{392E9335-941E-4728-E8A7-9E2D26352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1296" y="7483087"/>
                <a:ext cx="228600" cy="369332"/>
              </a:xfrm>
              <a:prstGeom prst="rect">
                <a:avLst/>
              </a:prstGeom>
              <a:blipFill>
                <a:blip r:embed="rId57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1" name="TextBox 1200">
            <a:extLst>
              <a:ext uri="{FF2B5EF4-FFF2-40B4-BE49-F238E27FC236}">
                <a16:creationId xmlns:a16="http://schemas.microsoft.com/office/drawing/2014/main" id="{07D8442D-991C-52A8-DD71-9D74F98574EC}"/>
              </a:ext>
            </a:extLst>
          </p:cNvPr>
          <p:cNvSpPr txBox="1"/>
          <p:nvPr/>
        </p:nvSpPr>
        <p:spPr>
          <a:xfrm>
            <a:off x="14657711" y="7469355"/>
            <a:ext cx="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x100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97BEF1A5-CD09-A948-A1D3-435BAAF2BD39}"/>
                  </a:ext>
                </a:extLst>
              </p:cNvPr>
              <p:cNvSpPr txBox="1"/>
              <p:nvPr/>
            </p:nvSpPr>
            <p:spPr>
              <a:xfrm>
                <a:off x="11037000" y="7117230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97BEF1A5-CD09-A948-A1D3-435BAAF2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00" y="7117230"/>
                <a:ext cx="228600" cy="369332"/>
              </a:xfrm>
              <a:prstGeom prst="rect">
                <a:avLst/>
              </a:prstGeom>
              <a:blipFill>
                <a:blip r:embed="rId58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3" name="직사각형 1202">
            <a:extLst>
              <a:ext uri="{FF2B5EF4-FFF2-40B4-BE49-F238E27FC236}">
                <a16:creationId xmlns:a16="http://schemas.microsoft.com/office/drawing/2014/main" id="{78B38CC4-80A8-3580-A0AA-B3A63B0CC799}"/>
              </a:ext>
            </a:extLst>
          </p:cNvPr>
          <p:cNvSpPr/>
          <p:nvPr/>
        </p:nvSpPr>
        <p:spPr>
          <a:xfrm>
            <a:off x="14495180" y="2060434"/>
            <a:ext cx="616171" cy="232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4" name="연결선: 꺾임 1203">
            <a:extLst>
              <a:ext uri="{FF2B5EF4-FFF2-40B4-BE49-F238E27FC236}">
                <a16:creationId xmlns:a16="http://schemas.microsoft.com/office/drawing/2014/main" id="{73FCB2F6-4714-D90A-ECE4-529ECBBE0A20}"/>
              </a:ext>
            </a:extLst>
          </p:cNvPr>
          <p:cNvCxnSpPr>
            <a:cxnSpLocks/>
            <a:stCxn id="1203" idx="2"/>
            <a:endCxn id="1130" idx="0"/>
          </p:cNvCxnSpPr>
          <p:nvPr/>
        </p:nvCxnSpPr>
        <p:spPr>
          <a:xfrm rot="5400000">
            <a:off x="13282974" y="2072585"/>
            <a:ext cx="1300120" cy="1740464"/>
          </a:xfrm>
          <a:prstGeom prst="bentConnector3">
            <a:avLst>
              <a:gd name="adj1" fmla="val 859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3D8D0466-5AD1-FE95-38D3-59F8762108A1}"/>
                  </a:ext>
                </a:extLst>
              </p:cNvPr>
              <p:cNvSpPr txBox="1"/>
              <p:nvPr/>
            </p:nvSpPr>
            <p:spPr>
              <a:xfrm>
                <a:off x="16669011" y="7200900"/>
                <a:ext cx="1618989" cy="32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400</m:t>
                        </m:r>
                      </m:sup>
                      <m:e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𝐴𝑖</m:t>
                            </m:r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1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brk m:alnAt="7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3D8D0466-5AD1-FE95-38D3-59F87621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011" y="7200900"/>
                <a:ext cx="1618989" cy="320729"/>
              </a:xfrm>
              <a:prstGeom prst="rect">
                <a:avLst/>
              </a:prstGeom>
              <a:blipFill>
                <a:blip r:embed="rId59"/>
                <a:stretch>
                  <a:fillRect l="-10150" t="-94340" b="-150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3" name="그룹 1212">
            <a:extLst>
              <a:ext uri="{FF2B5EF4-FFF2-40B4-BE49-F238E27FC236}">
                <a16:creationId xmlns:a16="http://schemas.microsoft.com/office/drawing/2014/main" id="{222C947C-96CC-9F93-D0D0-34190635D9A6}"/>
              </a:ext>
            </a:extLst>
          </p:cNvPr>
          <p:cNvGrpSpPr/>
          <p:nvPr/>
        </p:nvGrpSpPr>
        <p:grpSpPr>
          <a:xfrm>
            <a:off x="15484584" y="7164555"/>
            <a:ext cx="713224" cy="369332"/>
            <a:chOff x="11343366" y="5625947"/>
            <a:chExt cx="713224" cy="369332"/>
          </a:xfrm>
        </p:grpSpPr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AA0455A4-70B2-A04E-EC5F-367D730761EB}"/>
                </a:ext>
              </a:extLst>
            </p:cNvPr>
            <p:cNvGrpSpPr/>
            <p:nvPr/>
          </p:nvGrpSpPr>
          <p:grpSpPr>
            <a:xfrm>
              <a:off x="11484857" y="5625947"/>
              <a:ext cx="369332" cy="369332"/>
              <a:chOff x="11484857" y="5296250"/>
              <a:chExt cx="369332" cy="369332"/>
            </a:xfrm>
          </p:grpSpPr>
          <p:sp>
            <p:nvSpPr>
              <p:cNvPr id="1218" name="타원 1217">
                <a:extLst>
                  <a:ext uri="{FF2B5EF4-FFF2-40B4-BE49-F238E27FC236}">
                    <a16:creationId xmlns:a16="http://schemas.microsoft.com/office/drawing/2014/main" id="{6C9B5C22-4009-DC6E-8263-C45691A52D34}"/>
                  </a:ext>
                </a:extLst>
              </p:cNvPr>
              <p:cNvSpPr/>
              <p:nvPr/>
            </p:nvSpPr>
            <p:spPr>
              <a:xfrm>
                <a:off x="11484857" y="5296250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9" name="더하기 기호 1218">
                <a:extLst>
                  <a:ext uri="{FF2B5EF4-FFF2-40B4-BE49-F238E27FC236}">
                    <a16:creationId xmlns:a16="http://schemas.microsoft.com/office/drawing/2014/main" id="{530D0184-3B41-43F7-57BE-3838DFC1F664}"/>
                  </a:ext>
                </a:extLst>
              </p:cNvPr>
              <p:cNvSpPr/>
              <p:nvPr/>
            </p:nvSpPr>
            <p:spPr>
              <a:xfrm>
                <a:off x="11517123" y="5328691"/>
                <a:ext cx="304800" cy="30445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15" name="직선 연결선 1214">
              <a:extLst>
                <a:ext uri="{FF2B5EF4-FFF2-40B4-BE49-F238E27FC236}">
                  <a16:creationId xmlns:a16="http://schemas.microsoft.com/office/drawing/2014/main" id="{0BAAF71D-4EFB-5CF7-F1C9-3B7C564DA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3366" y="56769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직선 연결선 1215">
              <a:extLst>
                <a:ext uri="{FF2B5EF4-FFF2-40B4-BE49-F238E27FC236}">
                  <a16:creationId xmlns:a16="http://schemas.microsoft.com/office/drawing/2014/main" id="{A1DAED35-9F8B-94B8-2B5D-E2370FBA7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7599" y="5954372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직선 연결선 1216">
              <a:extLst>
                <a:ext uri="{FF2B5EF4-FFF2-40B4-BE49-F238E27FC236}">
                  <a16:creationId xmlns:a16="http://schemas.microsoft.com/office/drawing/2014/main" id="{B1591E50-D44B-9382-1D61-9ABDF0128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1475" y="58293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0" name="그룹 1219">
            <a:extLst>
              <a:ext uri="{FF2B5EF4-FFF2-40B4-BE49-F238E27FC236}">
                <a16:creationId xmlns:a16="http://schemas.microsoft.com/office/drawing/2014/main" id="{23BEF6FA-2C4D-5349-6E3D-7EAB3E8AE4F1}"/>
              </a:ext>
            </a:extLst>
          </p:cNvPr>
          <p:cNvGrpSpPr/>
          <p:nvPr/>
        </p:nvGrpSpPr>
        <p:grpSpPr>
          <a:xfrm>
            <a:off x="15483101" y="7774155"/>
            <a:ext cx="713224" cy="369332"/>
            <a:chOff x="11343366" y="5625947"/>
            <a:chExt cx="713224" cy="369332"/>
          </a:xfrm>
        </p:grpSpPr>
        <p:grpSp>
          <p:nvGrpSpPr>
            <p:cNvPr id="1221" name="그룹 1220">
              <a:extLst>
                <a:ext uri="{FF2B5EF4-FFF2-40B4-BE49-F238E27FC236}">
                  <a16:creationId xmlns:a16="http://schemas.microsoft.com/office/drawing/2014/main" id="{F2D97DE2-61A1-CADE-D1FE-E5ECA686D635}"/>
                </a:ext>
              </a:extLst>
            </p:cNvPr>
            <p:cNvGrpSpPr/>
            <p:nvPr/>
          </p:nvGrpSpPr>
          <p:grpSpPr>
            <a:xfrm>
              <a:off x="11484857" y="5625947"/>
              <a:ext cx="369332" cy="369332"/>
              <a:chOff x="11484857" y="5296250"/>
              <a:chExt cx="369332" cy="369332"/>
            </a:xfrm>
          </p:grpSpPr>
          <p:sp>
            <p:nvSpPr>
              <p:cNvPr id="1225" name="타원 1224">
                <a:extLst>
                  <a:ext uri="{FF2B5EF4-FFF2-40B4-BE49-F238E27FC236}">
                    <a16:creationId xmlns:a16="http://schemas.microsoft.com/office/drawing/2014/main" id="{C7B821C5-040A-7C82-1466-27038465B0E9}"/>
                  </a:ext>
                </a:extLst>
              </p:cNvPr>
              <p:cNvSpPr/>
              <p:nvPr/>
            </p:nvSpPr>
            <p:spPr>
              <a:xfrm>
                <a:off x="11484857" y="5296250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6" name="더하기 기호 1225">
                <a:extLst>
                  <a:ext uri="{FF2B5EF4-FFF2-40B4-BE49-F238E27FC236}">
                    <a16:creationId xmlns:a16="http://schemas.microsoft.com/office/drawing/2014/main" id="{38AC5C80-E37B-9D4A-C62E-939F1B466711}"/>
                  </a:ext>
                </a:extLst>
              </p:cNvPr>
              <p:cNvSpPr/>
              <p:nvPr/>
            </p:nvSpPr>
            <p:spPr>
              <a:xfrm>
                <a:off x="11517123" y="5328691"/>
                <a:ext cx="304800" cy="30445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22" name="직선 연결선 1221">
              <a:extLst>
                <a:ext uri="{FF2B5EF4-FFF2-40B4-BE49-F238E27FC236}">
                  <a16:creationId xmlns:a16="http://schemas.microsoft.com/office/drawing/2014/main" id="{3B08F042-5065-8811-71D7-53AE12B6E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3366" y="56769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직선 연결선 1222">
              <a:extLst>
                <a:ext uri="{FF2B5EF4-FFF2-40B4-BE49-F238E27FC236}">
                  <a16:creationId xmlns:a16="http://schemas.microsoft.com/office/drawing/2014/main" id="{5C14AB2E-7146-79A5-1ABE-7273860F5F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7599" y="5954372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직선 연결선 1223">
              <a:extLst>
                <a:ext uri="{FF2B5EF4-FFF2-40B4-BE49-F238E27FC236}">
                  <a16:creationId xmlns:a16="http://schemas.microsoft.com/office/drawing/2014/main" id="{F29AE013-9377-B275-98C3-14F52C10AC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1475" y="582930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7" name="TextBox 1226">
                <a:extLst>
                  <a:ext uri="{FF2B5EF4-FFF2-40B4-BE49-F238E27FC236}">
                    <a16:creationId xmlns:a16="http://schemas.microsoft.com/office/drawing/2014/main" id="{13C27FE8-9EE7-78CA-8068-D6917D0D029B}"/>
                  </a:ext>
                </a:extLst>
              </p:cNvPr>
              <p:cNvSpPr txBox="1"/>
              <p:nvPr/>
            </p:nvSpPr>
            <p:spPr>
              <a:xfrm>
                <a:off x="15485696" y="7483087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27" name="TextBox 1226">
                <a:extLst>
                  <a:ext uri="{FF2B5EF4-FFF2-40B4-BE49-F238E27FC236}">
                    <a16:creationId xmlns:a16="http://schemas.microsoft.com/office/drawing/2014/main" id="{13C27FE8-9EE7-78CA-8068-D6917D0D0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696" y="7483087"/>
                <a:ext cx="228600" cy="369332"/>
              </a:xfrm>
              <a:prstGeom prst="rect">
                <a:avLst/>
              </a:prstGeom>
              <a:blipFill>
                <a:blip r:embed="rId57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8" name="TextBox 1227">
            <a:extLst>
              <a:ext uri="{FF2B5EF4-FFF2-40B4-BE49-F238E27FC236}">
                <a16:creationId xmlns:a16="http://schemas.microsoft.com/office/drawing/2014/main" id="{8C386C01-DA2D-F18D-1AA0-42784588B961}"/>
              </a:ext>
            </a:extLst>
          </p:cNvPr>
          <p:cNvSpPr txBox="1"/>
          <p:nvPr/>
        </p:nvSpPr>
        <p:spPr>
          <a:xfrm>
            <a:off x="15572111" y="7469355"/>
            <a:ext cx="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x50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3" name="TextBox 1242">
                <a:extLst>
                  <a:ext uri="{FF2B5EF4-FFF2-40B4-BE49-F238E27FC236}">
                    <a16:creationId xmlns:a16="http://schemas.microsoft.com/office/drawing/2014/main" id="{B1ACBA7B-BF75-046C-0DF7-0DD4CE5B158E}"/>
                  </a:ext>
                </a:extLst>
              </p:cNvPr>
              <p:cNvSpPr txBox="1"/>
              <p:nvPr/>
            </p:nvSpPr>
            <p:spPr>
              <a:xfrm rot="5400000">
                <a:off x="16193277" y="7471679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43" name="TextBox 1242">
                <a:extLst>
                  <a:ext uri="{FF2B5EF4-FFF2-40B4-BE49-F238E27FC236}">
                    <a16:creationId xmlns:a16="http://schemas.microsoft.com/office/drawing/2014/main" id="{B1ACBA7B-BF75-046C-0DF7-0DD4CE5B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6193277" y="7471679"/>
                <a:ext cx="228600" cy="369332"/>
              </a:xfrm>
              <a:prstGeom prst="rect">
                <a:avLst/>
              </a:prstGeom>
              <a:blipFill>
                <a:blip r:embed="rId6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4" name="TextBox 1243">
                <a:extLst>
                  <a:ext uri="{FF2B5EF4-FFF2-40B4-BE49-F238E27FC236}">
                    <a16:creationId xmlns:a16="http://schemas.microsoft.com/office/drawing/2014/main" id="{3207C48B-00B8-F072-D7E6-805002F009B2}"/>
                  </a:ext>
                </a:extLst>
              </p:cNvPr>
              <p:cNvSpPr txBox="1"/>
              <p:nvPr/>
            </p:nvSpPr>
            <p:spPr>
              <a:xfrm>
                <a:off x="16078200" y="7886700"/>
                <a:ext cx="1390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5788C0"/>
                    </a:solidFill>
                  </a:rPr>
                  <a:t>8bit</a:t>
                </a:r>
                <a:r>
                  <a:rPr lang="en-US" altLang="ko-KR" sz="1400" b="0" dirty="0">
                    <a:solidFill>
                      <a:srgbClr val="5788C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brk m:alnAt="7"/>
                          </m:rPr>
                          <a:rPr lang="en-US" altLang="ko-KR" sz="1400" i="1">
                            <a:solidFill>
                              <a:srgbClr val="5788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5788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solidFill>
                    <a:srgbClr val="5788C0"/>
                  </a:solidFill>
                </a:endParaRPr>
              </a:p>
            </p:txBody>
          </p:sp>
        </mc:Choice>
        <mc:Fallback xmlns="">
          <p:sp>
            <p:nvSpPr>
              <p:cNvPr id="1244" name="TextBox 1243">
                <a:extLst>
                  <a:ext uri="{FF2B5EF4-FFF2-40B4-BE49-F238E27FC236}">
                    <a16:creationId xmlns:a16="http://schemas.microsoft.com/office/drawing/2014/main" id="{3207C48B-00B8-F072-D7E6-805002F00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8200" y="7886700"/>
                <a:ext cx="1390389" cy="307777"/>
              </a:xfrm>
              <a:prstGeom prst="rect">
                <a:avLst/>
              </a:prstGeom>
              <a:blipFill>
                <a:blip r:embed="rId6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2E2AF6-1433-8480-975B-0A05CB237EDB}"/>
                  </a:ext>
                </a:extLst>
              </p:cNvPr>
              <p:cNvSpPr txBox="1"/>
              <p:nvPr/>
            </p:nvSpPr>
            <p:spPr>
              <a:xfrm>
                <a:off x="1239162" y="5199860"/>
                <a:ext cx="5744386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1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u="sng" dirty="0">
                    <a:solidFill>
                      <a:schemeClr val="tx1"/>
                    </a:solidFill>
                  </a:rPr>
                  <a:t>: 3,200bit,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1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ko-KR" sz="2000" b="1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u="sng" dirty="0">
                    <a:solidFill>
                      <a:schemeClr val="tx1"/>
                    </a:solidFill>
                  </a:rPr>
                  <a:t>: 80,200bit,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1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u="sng" dirty="0">
                    <a:solidFill>
                      <a:schemeClr val="tx1"/>
                    </a:solidFill>
                  </a:rPr>
                  <a:t>: 240bit(30x8b)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2E2AF6-1433-8480-975B-0A05CB237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162" y="5199860"/>
                <a:ext cx="5744386" cy="505523"/>
              </a:xfrm>
              <a:prstGeom prst="rect">
                <a:avLst/>
              </a:prstGeom>
              <a:blipFill>
                <a:blip r:embed="rId62"/>
                <a:stretch>
                  <a:fillRect r="-106" b="-20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D969C969-D2C4-148D-B3D5-8E449E5DA31E}"/>
              </a:ext>
            </a:extLst>
          </p:cNvPr>
          <p:cNvGrpSpPr/>
          <p:nvPr/>
        </p:nvGrpSpPr>
        <p:grpSpPr>
          <a:xfrm>
            <a:off x="10591800" y="9182100"/>
            <a:ext cx="7145709" cy="369332"/>
            <a:chOff x="10591800" y="9182100"/>
            <a:chExt cx="7145709" cy="369332"/>
          </a:xfrm>
        </p:grpSpPr>
        <p:sp>
          <p:nvSpPr>
            <p:cNvPr id="13" name="순서도: 지연 12">
              <a:extLst>
                <a:ext uri="{FF2B5EF4-FFF2-40B4-BE49-F238E27FC236}">
                  <a16:creationId xmlns:a16="http://schemas.microsoft.com/office/drawing/2014/main" id="{B2F50B19-3AE0-C69A-92CB-97B8AE1D70FD}"/>
                </a:ext>
              </a:extLst>
            </p:cNvPr>
            <p:cNvSpPr/>
            <p:nvPr/>
          </p:nvSpPr>
          <p:spPr>
            <a:xfrm>
              <a:off x="10780036" y="9182100"/>
              <a:ext cx="288839" cy="369332"/>
            </a:xfrm>
            <a:prstGeom prst="flowChartDelay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5ECA38-4C6D-ACDE-548A-F6ECFE123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00" y="9298364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73FC05-382B-6A7F-7D1C-99AD13A2B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00" y="9459230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43F74C7-77F8-E3CD-F639-FB1AE8A5D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9107" y="9369269"/>
              <a:ext cx="195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BC02E3-791A-8E2C-362F-9112B5113227}"/>
                </a:ext>
              </a:extLst>
            </p:cNvPr>
            <p:cNvSpPr txBox="1"/>
            <p:nvPr/>
          </p:nvSpPr>
          <p:spPr>
            <a:xfrm>
              <a:off x="11229486" y="9182100"/>
              <a:ext cx="179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8*400=3,200</a:t>
              </a:r>
              <a:r>
                <a:rPr lang="ko-KR" altLang="en-US" sz="1600" dirty="0"/>
                <a:t>개</a:t>
              </a:r>
              <a:r>
                <a:rPr lang="en-US" altLang="ko-KR" sz="1600" dirty="0"/>
                <a:t>,</a:t>
              </a:r>
              <a:endParaRPr lang="ko-KR" altLang="en-US" sz="16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AFD1BC2-9565-0D7F-7CE9-4DA8E78E8983}"/>
                </a:ext>
              </a:extLst>
            </p:cNvPr>
            <p:cNvGrpSpPr/>
            <p:nvPr/>
          </p:nvGrpSpPr>
          <p:grpSpPr>
            <a:xfrm>
              <a:off x="12935672" y="9182100"/>
              <a:ext cx="713224" cy="369332"/>
              <a:chOff x="11343366" y="5625947"/>
              <a:chExt cx="713224" cy="36933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BA1D819-CAE1-34E1-0ADD-42F95F589D9E}"/>
                  </a:ext>
                </a:extLst>
              </p:cNvPr>
              <p:cNvGrpSpPr/>
              <p:nvPr/>
            </p:nvGrpSpPr>
            <p:grpSpPr>
              <a:xfrm>
                <a:off x="11484857" y="5625947"/>
                <a:ext cx="369332" cy="369332"/>
                <a:chOff x="11484857" y="5296250"/>
                <a:chExt cx="369332" cy="369332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5E38150B-E211-AC6E-D07F-2E52D772C926}"/>
                    </a:ext>
                  </a:extLst>
                </p:cNvPr>
                <p:cNvSpPr/>
                <p:nvPr/>
              </p:nvSpPr>
              <p:spPr>
                <a:xfrm>
                  <a:off x="11484857" y="5296250"/>
                  <a:ext cx="369332" cy="36933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더하기 기호 45">
                  <a:extLst>
                    <a:ext uri="{FF2B5EF4-FFF2-40B4-BE49-F238E27FC236}">
                      <a16:creationId xmlns:a16="http://schemas.microsoft.com/office/drawing/2014/main" id="{F6C47503-A59D-FC13-6DE1-E8E0FBC4FB4F}"/>
                    </a:ext>
                  </a:extLst>
                </p:cNvPr>
                <p:cNvSpPr/>
                <p:nvPr/>
              </p:nvSpPr>
              <p:spPr>
                <a:xfrm>
                  <a:off x="11517123" y="5328691"/>
                  <a:ext cx="304800" cy="30445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A2243E7B-B31B-1A9C-96F3-4DF993403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43366" y="5676900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01E42C9-BDEE-7B66-6FB9-DB2736BB8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47599" y="5954372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A659BF8-73BC-3BD6-DB8C-F170352B4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61475" y="5829300"/>
                <a:ext cx="1951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BB2B78-29A8-5ECF-E18C-00FB32FF14E8}"/>
                </a:ext>
              </a:extLst>
            </p:cNvPr>
            <p:cNvSpPr txBox="1"/>
            <p:nvPr/>
          </p:nvSpPr>
          <p:spPr>
            <a:xfrm>
              <a:off x="13715238" y="9182100"/>
              <a:ext cx="402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200+100+50+25+13+7+4+2+1+1=403</a:t>
              </a:r>
              <a:r>
                <a:rPr lang="ko-KR" altLang="en-US" sz="1600" dirty="0"/>
                <a:t>개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3D5AF8-93E5-AE7B-DD24-B77216F97128}"/>
              </a:ext>
            </a:extLst>
          </p:cNvPr>
          <p:cNvSpPr/>
          <p:nvPr/>
        </p:nvSpPr>
        <p:spPr>
          <a:xfrm>
            <a:off x="8521263" y="3894982"/>
            <a:ext cx="2374575" cy="2579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605478A-36B1-E92E-E347-C2ACB34AA3DB}"/>
              </a:ext>
            </a:extLst>
          </p:cNvPr>
          <p:cNvCxnSpPr>
            <a:cxnSpLocks/>
            <a:stCxn id="55" idx="3"/>
            <a:endCxn id="1143" idx="1"/>
          </p:cNvCxnSpPr>
          <p:nvPr/>
        </p:nvCxnSpPr>
        <p:spPr>
          <a:xfrm>
            <a:off x="10895838" y="4023941"/>
            <a:ext cx="836408" cy="3725893"/>
          </a:xfrm>
          <a:prstGeom prst="bentConnector3">
            <a:avLst>
              <a:gd name="adj1" fmla="val 2570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FBC9107C-FF74-5AAB-BB75-F3FDFCA0760E}"/>
                  </a:ext>
                </a:extLst>
              </p:cNvPr>
              <p:cNvSpPr txBox="1"/>
              <p:nvPr/>
            </p:nvSpPr>
            <p:spPr>
              <a:xfrm>
                <a:off x="9619492" y="1305896"/>
                <a:ext cx="5744386" cy="50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</a:rPr>
                  <a:t>구조</a:t>
                </a:r>
                <a:r>
                  <a:rPr lang="en-US" altLang="ko-KR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ko-KR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FBC9107C-FF74-5AAB-BB75-F3FDFCA07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492" y="1305896"/>
                <a:ext cx="5744386" cy="503792"/>
              </a:xfrm>
              <a:prstGeom prst="rect">
                <a:avLst/>
              </a:prstGeom>
              <a:blipFill>
                <a:blip r:embed="rId63"/>
                <a:stretch>
                  <a:fillRect b="-18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47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B2908-8A30-D509-8A01-07C274C1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DB922CF-E2A6-0627-794C-54B47EFDD23B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6BBB41-8EE9-C329-2AC1-62BE81106C73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처음 </a:t>
            </a:r>
            <a:r>
              <a:rPr lang="ko-KR" altLang="en-US" sz="3200" dirty="0" err="1"/>
              <a:t>고안한것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24D70E-13A5-5EA8-7491-00A8D94CEBF1}"/>
              </a:ext>
            </a:extLst>
          </p:cNvPr>
          <p:cNvSpPr/>
          <p:nvPr/>
        </p:nvSpPr>
        <p:spPr>
          <a:xfrm>
            <a:off x="2844074" y="3192088"/>
            <a:ext cx="990600" cy="160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weight</a:t>
            </a:r>
          </a:p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74257-32D6-A839-0FF7-3D5F7123A2F2}"/>
              </a:ext>
            </a:extLst>
          </p:cNvPr>
          <p:cNvSpPr/>
          <p:nvPr/>
        </p:nvSpPr>
        <p:spPr>
          <a:xfrm>
            <a:off x="4672874" y="3163794"/>
            <a:ext cx="3136159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E18DF9-C6E2-E51F-DD65-9426BD1299CE}"/>
                  </a:ext>
                </a:extLst>
              </p:cNvPr>
              <p:cNvSpPr txBox="1"/>
              <p:nvPr/>
            </p:nvSpPr>
            <p:spPr>
              <a:xfrm>
                <a:off x="6273074" y="2778183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E18DF9-C6E2-E51F-DD65-9426BD129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074" y="2778183"/>
                <a:ext cx="571500" cy="369332"/>
              </a:xfrm>
              <a:prstGeom prst="rect">
                <a:avLst/>
              </a:prstGeom>
              <a:blipFill>
                <a:blip r:embed="rId2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307199-96B5-1539-0582-748D14998AAA}"/>
              </a:ext>
            </a:extLst>
          </p:cNvPr>
          <p:cNvSpPr/>
          <p:nvPr/>
        </p:nvSpPr>
        <p:spPr>
          <a:xfrm>
            <a:off x="5357985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14CFCF-2E64-4BA9-CE15-D784E6424187}"/>
              </a:ext>
            </a:extLst>
          </p:cNvPr>
          <p:cNvSpPr/>
          <p:nvPr/>
        </p:nvSpPr>
        <p:spPr>
          <a:xfrm>
            <a:off x="5662785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2BAF8D-40E5-08D6-9323-F7ED0ACFA853}"/>
              </a:ext>
            </a:extLst>
          </p:cNvPr>
          <p:cNvSpPr/>
          <p:nvPr/>
        </p:nvSpPr>
        <p:spPr>
          <a:xfrm>
            <a:off x="5969036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FDB1C7-A767-27E7-29FE-F1FDB5C772D6}"/>
              </a:ext>
            </a:extLst>
          </p:cNvPr>
          <p:cNvSpPr/>
          <p:nvPr/>
        </p:nvSpPr>
        <p:spPr>
          <a:xfrm>
            <a:off x="6886338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B2558E-5C57-0261-EAD7-44571208C0E7}"/>
              </a:ext>
            </a:extLst>
          </p:cNvPr>
          <p:cNvSpPr/>
          <p:nvPr/>
        </p:nvSpPr>
        <p:spPr>
          <a:xfrm>
            <a:off x="7192589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9688E2-56F9-4393-F834-E48068D3F0B7}"/>
              </a:ext>
            </a:extLst>
          </p:cNvPr>
          <p:cNvSpPr/>
          <p:nvPr/>
        </p:nvSpPr>
        <p:spPr>
          <a:xfrm>
            <a:off x="7498840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74A34D-4EE5-38E3-2A21-DD74141F7C14}"/>
              </a:ext>
            </a:extLst>
          </p:cNvPr>
          <p:cNvSpPr/>
          <p:nvPr/>
        </p:nvSpPr>
        <p:spPr>
          <a:xfrm>
            <a:off x="5357985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5B0CCB-19EC-EA9F-EE9D-2F7F1E89F6BD}"/>
              </a:ext>
            </a:extLst>
          </p:cNvPr>
          <p:cNvSpPr/>
          <p:nvPr/>
        </p:nvSpPr>
        <p:spPr>
          <a:xfrm>
            <a:off x="5662785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E1A1C-A02F-F232-805E-A6BEA6D54707}"/>
              </a:ext>
            </a:extLst>
          </p:cNvPr>
          <p:cNvSpPr/>
          <p:nvPr/>
        </p:nvSpPr>
        <p:spPr>
          <a:xfrm>
            <a:off x="5969036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8EBDB8-3389-C31F-25EA-4421821CE38F}"/>
              </a:ext>
            </a:extLst>
          </p:cNvPr>
          <p:cNvSpPr/>
          <p:nvPr/>
        </p:nvSpPr>
        <p:spPr>
          <a:xfrm>
            <a:off x="6886338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3C44D5-C207-2B61-69E1-50D13CA1724A}"/>
              </a:ext>
            </a:extLst>
          </p:cNvPr>
          <p:cNvSpPr/>
          <p:nvPr/>
        </p:nvSpPr>
        <p:spPr>
          <a:xfrm>
            <a:off x="7192589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CC087A5-322F-E3E6-856D-F5B004182CF3}"/>
              </a:ext>
            </a:extLst>
          </p:cNvPr>
          <p:cNvSpPr/>
          <p:nvPr/>
        </p:nvSpPr>
        <p:spPr>
          <a:xfrm>
            <a:off x="7498840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7E0431-6E27-406F-D26D-D520EEFE423C}"/>
                  </a:ext>
                </a:extLst>
              </p:cNvPr>
              <p:cNvSpPr txBox="1"/>
              <p:nvPr/>
            </p:nvSpPr>
            <p:spPr>
              <a:xfrm>
                <a:off x="6402806" y="3953421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7E0431-6E27-406F-D26D-D520EEFE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06" y="3953421"/>
                <a:ext cx="228600" cy="369332"/>
              </a:xfrm>
              <a:prstGeom prst="rect">
                <a:avLst/>
              </a:prstGeom>
              <a:blipFill>
                <a:blip r:embed="rId3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5BED8F-3E2C-AC8E-7449-5F0EF09185B7}"/>
              </a:ext>
            </a:extLst>
          </p:cNvPr>
          <p:cNvSpPr/>
          <p:nvPr/>
        </p:nvSpPr>
        <p:spPr>
          <a:xfrm>
            <a:off x="5357985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60D1532-50AE-B8E1-DFC0-2C13DBEDBCE0}"/>
              </a:ext>
            </a:extLst>
          </p:cNvPr>
          <p:cNvSpPr/>
          <p:nvPr/>
        </p:nvSpPr>
        <p:spPr>
          <a:xfrm>
            <a:off x="5662785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817C842-6B5A-91AC-94AF-4697D4BECCFF}"/>
              </a:ext>
            </a:extLst>
          </p:cNvPr>
          <p:cNvSpPr/>
          <p:nvPr/>
        </p:nvSpPr>
        <p:spPr>
          <a:xfrm>
            <a:off x="5969036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973DB5-0801-32FE-C4FD-A59E067E59D1}"/>
              </a:ext>
            </a:extLst>
          </p:cNvPr>
          <p:cNvSpPr/>
          <p:nvPr/>
        </p:nvSpPr>
        <p:spPr>
          <a:xfrm>
            <a:off x="6886338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D207C938-BBD4-96EB-D0C1-5AEAD0C4B7E9}"/>
              </a:ext>
            </a:extLst>
          </p:cNvPr>
          <p:cNvSpPr/>
          <p:nvPr/>
        </p:nvSpPr>
        <p:spPr>
          <a:xfrm>
            <a:off x="7192589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C4DC6815-692F-3600-C790-30C498A64956}"/>
              </a:ext>
            </a:extLst>
          </p:cNvPr>
          <p:cNvSpPr/>
          <p:nvPr/>
        </p:nvSpPr>
        <p:spPr>
          <a:xfrm>
            <a:off x="7498840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2BA5E308-F659-7350-7B3D-D190E29757F2}"/>
              </a:ext>
            </a:extLst>
          </p:cNvPr>
          <p:cNvSpPr/>
          <p:nvPr/>
        </p:nvSpPr>
        <p:spPr>
          <a:xfrm>
            <a:off x="6273804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33C6FC0D-70E7-94DE-82D2-AD028CD3C3C7}"/>
              </a:ext>
            </a:extLst>
          </p:cNvPr>
          <p:cNvSpPr/>
          <p:nvPr/>
        </p:nvSpPr>
        <p:spPr>
          <a:xfrm>
            <a:off x="6578604" y="32642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0" name="직사각형 1139">
            <a:extLst>
              <a:ext uri="{FF2B5EF4-FFF2-40B4-BE49-F238E27FC236}">
                <a16:creationId xmlns:a16="http://schemas.microsoft.com/office/drawing/2014/main" id="{179DA495-AC1E-CED8-DA24-5EAC153169F8}"/>
              </a:ext>
            </a:extLst>
          </p:cNvPr>
          <p:cNvSpPr/>
          <p:nvPr/>
        </p:nvSpPr>
        <p:spPr>
          <a:xfrm>
            <a:off x="6273804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098FDF1F-CD43-59EA-17D6-923E3DE2F530}"/>
              </a:ext>
            </a:extLst>
          </p:cNvPr>
          <p:cNvSpPr/>
          <p:nvPr/>
        </p:nvSpPr>
        <p:spPr>
          <a:xfrm>
            <a:off x="6578604" y="356043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4" name="직사각형 1163">
            <a:extLst>
              <a:ext uri="{FF2B5EF4-FFF2-40B4-BE49-F238E27FC236}">
                <a16:creationId xmlns:a16="http://schemas.microsoft.com/office/drawing/2014/main" id="{B46DFD18-DA4D-041E-547F-2435DB6F8D8F}"/>
              </a:ext>
            </a:extLst>
          </p:cNvPr>
          <p:cNvSpPr/>
          <p:nvPr/>
        </p:nvSpPr>
        <p:spPr>
          <a:xfrm>
            <a:off x="6273804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5" name="직사각형 1164">
            <a:extLst>
              <a:ext uri="{FF2B5EF4-FFF2-40B4-BE49-F238E27FC236}">
                <a16:creationId xmlns:a16="http://schemas.microsoft.com/office/drawing/2014/main" id="{A1F6F58D-22A4-89BC-4DA2-CF6070ABEA45}"/>
              </a:ext>
            </a:extLst>
          </p:cNvPr>
          <p:cNvSpPr/>
          <p:nvPr/>
        </p:nvSpPr>
        <p:spPr>
          <a:xfrm>
            <a:off x="6578604" y="439003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6" name="TextBox 1165">
                <a:extLst>
                  <a:ext uri="{FF2B5EF4-FFF2-40B4-BE49-F238E27FC236}">
                    <a16:creationId xmlns:a16="http://schemas.microsoft.com/office/drawing/2014/main" id="{0409CBA8-68AB-80D3-8B98-C96C2419F9CC}"/>
                  </a:ext>
                </a:extLst>
              </p:cNvPr>
              <p:cNvSpPr txBox="1"/>
              <p:nvPr/>
            </p:nvSpPr>
            <p:spPr>
              <a:xfrm>
                <a:off x="5283262" y="3266209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1 1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66" name="TextBox 1165">
                <a:extLst>
                  <a:ext uri="{FF2B5EF4-FFF2-40B4-BE49-F238E27FC236}">
                    <a16:creationId xmlns:a16="http://schemas.microsoft.com/office/drawing/2014/main" id="{0409CBA8-68AB-80D3-8B98-C96C2419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62" y="3266209"/>
                <a:ext cx="390271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7CFD1797-90E9-7BDC-E1AC-A93F0AF239C0}"/>
                  </a:ext>
                </a:extLst>
              </p:cNvPr>
              <p:cNvSpPr txBox="1"/>
              <p:nvPr/>
            </p:nvSpPr>
            <p:spPr>
              <a:xfrm>
                <a:off x="7418525" y="3266209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1 8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7CFD1797-90E9-7BDC-E1AC-A93F0AF23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525" y="3266209"/>
                <a:ext cx="390271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1B264054-7741-9B8F-81CB-3A0B4865515C}"/>
                  </a:ext>
                </a:extLst>
              </p:cNvPr>
              <p:cNvSpPr txBox="1"/>
              <p:nvPr/>
            </p:nvSpPr>
            <p:spPr>
              <a:xfrm>
                <a:off x="5586848" y="3266209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1 2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1B264054-7741-9B8F-81CB-3A0B48655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848" y="3266209"/>
                <a:ext cx="39027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5F880A19-3C02-B036-E658-F51134EC04DF}"/>
                  </a:ext>
                </a:extLst>
              </p:cNvPr>
              <p:cNvSpPr txBox="1"/>
              <p:nvPr/>
            </p:nvSpPr>
            <p:spPr>
              <a:xfrm>
                <a:off x="5890434" y="3266209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1 3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5F880A19-3C02-B036-E658-F51134EC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34" y="3266209"/>
                <a:ext cx="390271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1" name="TextBox 1170">
                <a:extLst>
                  <a:ext uri="{FF2B5EF4-FFF2-40B4-BE49-F238E27FC236}">
                    <a16:creationId xmlns:a16="http://schemas.microsoft.com/office/drawing/2014/main" id="{48A0236F-96E0-A52B-5999-FBD201444EDA}"/>
                  </a:ext>
                </a:extLst>
              </p:cNvPr>
              <p:cNvSpPr txBox="1"/>
              <p:nvPr/>
            </p:nvSpPr>
            <p:spPr>
              <a:xfrm>
                <a:off x="6202742" y="3266209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1 4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71" name="TextBox 1170">
                <a:extLst>
                  <a:ext uri="{FF2B5EF4-FFF2-40B4-BE49-F238E27FC236}">
                    <a16:creationId xmlns:a16="http://schemas.microsoft.com/office/drawing/2014/main" id="{48A0236F-96E0-A52B-5999-FBD201444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42" y="3266209"/>
                <a:ext cx="390271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6" name="TextBox 1185">
                <a:extLst>
                  <a:ext uri="{FF2B5EF4-FFF2-40B4-BE49-F238E27FC236}">
                    <a16:creationId xmlns:a16="http://schemas.microsoft.com/office/drawing/2014/main" id="{2582601D-EF26-A3F9-4CD6-4497B4547D7D}"/>
                  </a:ext>
                </a:extLst>
              </p:cNvPr>
              <p:cNvSpPr txBox="1"/>
              <p:nvPr/>
            </p:nvSpPr>
            <p:spPr>
              <a:xfrm>
                <a:off x="6506393" y="3272513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1 5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86" name="TextBox 1185">
                <a:extLst>
                  <a:ext uri="{FF2B5EF4-FFF2-40B4-BE49-F238E27FC236}">
                    <a16:creationId xmlns:a16="http://schemas.microsoft.com/office/drawing/2014/main" id="{2582601D-EF26-A3F9-4CD6-4497B454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93" y="3272513"/>
                <a:ext cx="390271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7" name="TextBox 1186">
                <a:extLst>
                  <a:ext uri="{FF2B5EF4-FFF2-40B4-BE49-F238E27FC236}">
                    <a16:creationId xmlns:a16="http://schemas.microsoft.com/office/drawing/2014/main" id="{A1156AA6-7E48-90B4-0223-5BC2F937D7C6}"/>
                  </a:ext>
                </a:extLst>
              </p:cNvPr>
              <p:cNvSpPr txBox="1"/>
              <p:nvPr/>
            </p:nvSpPr>
            <p:spPr>
              <a:xfrm>
                <a:off x="6810465" y="3265548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1 6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87" name="TextBox 1186">
                <a:extLst>
                  <a:ext uri="{FF2B5EF4-FFF2-40B4-BE49-F238E27FC236}">
                    <a16:creationId xmlns:a16="http://schemas.microsoft.com/office/drawing/2014/main" id="{A1156AA6-7E48-90B4-0223-5BC2F937D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65" y="3265548"/>
                <a:ext cx="390271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8" name="TextBox 1187">
                <a:extLst>
                  <a:ext uri="{FF2B5EF4-FFF2-40B4-BE49-F238E27FC236}">
                    <a16:creationId xmlns:a16="http://schemas.microsoft.com/office/drawing/2014/main" id="{65A7AAC7-66BC-10C9-7FC1-5F6B0E25943A}"/>
                  </a:ext>
                </a:extLst>
              </p:cNvPr>
              <p:cNvSpPr txBox="1"/>
              <p:nvPr/>
            </p:nvSpPr>
            <p:spPr>
              <a:xfrm>
                <a:off x="7114938" y="3266209"/>
                <a:ext cx="39027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1 7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88" name="TextBox 1187">
                <a:extLst>
                  <a:ext uri="{FF2B5EF4-FFF2-40B4-BE49-F238E27FC236}">
                    <a16:creationId xmlns:a16="http://schemas.microsoft.com/office/drawing/2014/main" id="{65A7AAC7-66BC-10C9-7FC1-5F6B0E25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38" y="3266209"/>
                <a:ext cx="390271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6932DF8A-D2FB-6928-E7D1-BDC1A8BE6B79}"/>
                  </a:ext>
                </a:extLst>
              </p:cNvPr>
              <p:cNvSpPr txBox="1"/>
              <p:nvPr/>
            </p:nvSpPr>
            <p:spPr>
              <a:xfrm>
                <a:off x="8101874" y="2778183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6932DF8A-D2FB-6928-E7D1-BDC1A8BE6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74" y="2778183"/>
                <a:ext cx="571500" cy="369332"/>
              </a:xfrm>
              <a:prstGeom prst="rect">
                <a:avLst/>
              </a:prstGeom>
              <a:blipFill>
                <a:blip r:embed="rId12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6" name="직사각형 1195">
            <a:extLst>
              <a:ext uri="{FF2B5EF4-FFF2-40B4-BE49-F238E27FC236}">
                <a16:creationId xmlns:a16="http://schemas.microsoft.com/office/drawing/2014/main" id="{C273ADD9-AA0B-0539-7390-29DF844981E5}"/>
              </a:ext>
            </a:extLst>
          </p:cNvPr>
          <p:cNvSpPr/>
          <p:nvPr/>
        </p:nvSpPr>
        <p:spPr>
          <a:xfrm>
            <a:off x="4825274" y="3259275"/>
            <a:ext cx="380999" cy="141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/>
              <a:t>EN</a:t>
            </a:r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decoder</a:t>
            </a:r>
            <a:endParaRPr lang="ko-KR" altLang="en-US" sz="1100" dirty="0"/>
          </a:p>
        </p:txBody>
      </p:sp>
      <p:sp>
        <p:nvSpPr>
          <p:cNvPr id="1197" name="직사각형 1196">
            <a:extLst>
              <a:ext uri="{FF2B5EF4-FFF2-40B4-BE49-F238E27FC236}">
                <a16:creationId xmlns:a16="http://schemas.microsoft.com/office/drawing/2014/main" id="{1709CE8D-9D3F-C995-6134-145E1A8E3EAE}"/>
              </a:ext>
            </a:extLst>
          </p:cNvPr>
          <p:cNvSpPr/>
          <p:nvPr/>
        </p:nvSpPr>
        <p:spPr>
          <a:xfrm>
            <a:off x="7898731" y="3161958"/>
            <a:ext cx="1041344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8" name="직사각형 1197">
            <a:extLst>
              <a:ext uri="{FF2B5EF4-FFF2-40B4-BE49-F238E27FC236}">
                <a16:creationId xmlns:a16="http://schemas.microsoft.com/office/drawing/2014/main" id="{39300557-7D68-B616-4F5F-4C76D87A415F}"/>
              </a:ext>
            </a:extLst>
          </p:cNvPr>
          <p:cNvSpPr/>
          <p:nvPr/>
        </p:nvSpPr>
        <p:spPr>
          <a:xfrm>
            <a:off x="7958406" y="3261113"/>
            <a:ext cx="380999" cy="141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/>
              <a:t>EN</a:t>
            </a:r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decoder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AD151E59-DA98-A38E-76F8-E289D7822D32}"/>
                  </a:ext>
                </a:extLst>
              </p:cNvPr>
              <p:cNvSpPr txBox="1"/>
              <p:nvPr/>
            </p:nvSpPr>
            <p:spPr>
              <a:xfrm rot="5400000">
                <a:off x="8482874" y="3732290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AD151E59-DA98-A38E-76F8-E289D782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82874" y="3732290"/>
                <a:ext cx="228600" cy="369332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5" name="연결선: 꺾임 1204">
            <a:extLst>
              <a:ext uri="{FF2B5EF4-FFF2-40B4-BE49-F238E27FC236}">
                <a16:creationId xmlns:a16="http://schemas.microsoft.com/office/drawing/2014/main" id="{D1F85DC8-E64D-F312-DB58-660BD004CAFB}"/>
              </a:ext>
            </a:extLst>
          </p:cNvPr>
          <p:cNvCxnSpPr>
            <a:cxnSpLocks/>
            <a:endCxn id="1196" idx="0"/>
          </p:cNvCxnSpPr>
          <p:nvPr/>
        </p:nvCxnSpPr>
        <p:spPr>
          <a:xfrm flipV="1">
            <a:off x="3834674" y="3259275"/>
            <a:ext cx="1181100" cy="176328"/>
          </a:xfrm>
          <a:prstGeom prst="bentConnector4">
            <a:avLst>
              <a:gd name="adj1" fmla="val 41935"/>
              <a:gd name="adj2" fmla="val 2296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연결선: 꺾임 1207">
            <a:extLst>
              <a:ext uri="{FF2B5EF4-FFF2-40B4-BE49-F238E27FC236}">
                <a16:creationId xmlns:a16="http://schemas.microsoft.com/office/drawing/2014/main" id="{3DD8CA46-8C41-C7F7-354B-9181DE19EDC8}"/>
              </a:ext>
            </a:extLst>
          </p:cNvPr>
          <p:cNvCxnSpPr>
            <a:cxnSpLocks/>
            <a:endCxn id="1198" idx="0"/>
          </p:cNvCxnSpPr>
          <p:nvPr/>
        </p:nvCxnSpPr>
        <p:spPr>
          <a:xfrm flipV="1">
            <a:off x="3834674" y="3261113"/>
            <a:ext cx="4314232" cy="471177"/>
          </a:xfrm>
          <a:prstGeom prst="bentConnector4">
            <a:avLst>
              <a:gd name="adj1" fmla="val 13498"/>
              <a:gd name="adj2" fmla="val 1619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1" name="TextBox 1290">
                <a:extLst>
                  <a:ext uri="{FF2B5EF4-FFF2-40B4-BE49-F238E27FC236}">
                    <a16:creationId xmlns:a16="http://schemas.microsoft.com/office/drawing/2014/main" id="{E1D88E84-913A-FAB9-F6F1-63DDA32521F1}"/>
                  </a:ext>
                </a:extLst>
              </p:cNvPr>
              <p:cNvSpPr txBox="1"/>
              <p:nvPr/>
            </p:nvSpPr>
            <p:spPr>
              <a:xfrm>
                <a:off x="9222826" y="2776345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91" name="TextBox 1290">
                <a:extLst>
                  <a:ext uri="{FF2B5EF4-FFF2-40B4-BE49-F238E27FC236}">
                    <a16:creationId xmlns:a16="http://schemas.microsoft.com/office/drawing/2014/main" id="{E1D88E84-913A-FAB9-F6F1-63DDA3252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6" y="2776345"/>
                <a:ext cx="571500" cy="369332"/>
              </a:xfrm>
              <a:prstGeom prst="rect">
                <a:avLst/>
              </a:prstGeom>
              <a:blipFill>
                <a:blip r:embed="rId14"/>
                <a:stretch>
                  <a:fillRect r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2" name="직사각형 1291">
            <a:extLst>
              <a:ext uri="{FF2B5EF4-FFF2-40B4-BE49-F238E27FC236}">
                <a16:creationId xmlns:a16="http://schemas.microsoft.com/office/drawing/2014/main" id="{CD51D13B-4827-5CD0-0AC6-A2253A96CA3A}"/>
              </a:ext>
            </a:extLst>
          </p:cNvPr>
          <p:cNvSpPr/>
          <p:nvPr/>
        </p:nvSpPr>
        <p:spPr>
          <a:xfrm>
            <a:off x="9019683" y="3160120"/>
            <a:ext cx="1041344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3" name="직사각형 1292">
            <a:extLst>
              <a:ext uri="{FF2B5EF4-FFF2-40B4-BE49-F238E27FC236}">
                <a16:creationId xmlns:a16="http://schemas.microsoft.com/office/drawing/2014/main" id="{9690D965-9AB0-61CB-F682-1A318EFD94AE}"/>
              </a:ext>
            </a:extLst>
          </p:cNvPr>
          <p:cNvSpPr/>
          <p:nvPr/>
        </p:nvSpPr>
        <p:spPr>
          <a:xfrm>
            <a:off x="9079358" y="3259275"/>
            <a:ext cx="380999" cy="141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/>
              <a:t>EN</a:t>
            </a:r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decoder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4" name="TextBox 1293">
                <a:extLst>
                  <a:ext uri="{FF2B5EF4-FFF2-40B4-BE49-F238E27FC236}">
                    <a16:creationId xmlns:a16="http://schemas.microsoft.com/office/drawing/2014/main" id="{4EFB790E-448A-5FDC-8374-4C895E9504F5}"/>
                  </a:ext>
                </a:extLst>
              </p:cNvPr>
              <p:cNvSpPr txBox="1"/>
              <p:nvPr/>
            </p:nvSpPr>
            <p:spPr>
              <a:xfrm rot="5400000">
                <a:off x="9603826" y="3730452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94" name="TextBox 1293">
                <a:extLst>
                  <a:ext uri="{FF2B5EF4-FFF2-40B4-BE49-F238E27FC236}">
                    <a16:creationId xmlns:a16="http://schemas.microsoft.com/office/drawing/2014/main" id="{4EFB790E-448A-5FDC-8374-4C895E95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603826" y="3730452"/>
                <a:ext cx="228600" cy="369332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5" name="TextBox 1294">
                <a:extLst>
                  <a:ext uri="{FF2B5EF4-FFF2-40B4-BE49-F238E27FC236}">
                    <a16:creationId xmlns:a16="http://schemas.microsoft.com/office/drawing/2014/main" id="{4CD65A86-9D8E-DA0E-881D-F89AC3286EE8}"/>
                  </a:ext>
                </a:extLst>
              </p:cNvPr>
              <p:cNvSpPr txBox="1"/>
              <p:nvPr/>
            </p:nvSpPr>
            <p:spPr>
              <a:xfrm>
                <a:off x="10372948" y="2776345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95" name="TextBox 1294">
                <a:extLst>
                  <a:ext uri="{FF2B5EF4-FFF2-40B4-BE49-F238E27FC236}">
                    <a16:creationId xmlns:a16="http://schemas.microsoft.com/office/drawing/2014/main" id="{4CD65A86-9D8E-DA0E-881D-F89AC328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948" y="2776345"/>
                <a:ext cx="571500" cy="369332"/>
              </a:xfrm>
              <a:prstGeom prst="rect">
                <a:avLst/>
              </a:prstGeom>
              <a:blipFill>
                <a:blip r:embed="rId16"/>
                <a:stretch>
                  <a:fillRect r="-4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6" name="직사각형 1295">
            <a:extLst>
              <a:ext uri="{FF2B5EF4-FFF2-40B4-BE49-F238E27FC236}">
                <a16:creationId xmlns:a16="http://schemas.microsoft.com/office/drawing/2014/main" id="{57D7EC07-4391-5E5D-CAF2-B52972D5604C}"/>
              </a:ext>
            </a:extLst>
          </p:cNvPr>
          <p:cNvSpPr/>
          <p:nvPr/>
        </p:nvSpPr>
        <p:spPr>
          <a:xfrm>
            <a:off x="10169805" y="3160120"/>
            <a:ext cx="1041344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7" name="직사각형 1296">
            <a:extLst>
              <a:ext uri="{FF2B5EF4-FFF2-40B4-BE49-F238E27FC236}">
                <a16:creationId xmlns:a16="http://schemas.microsoft.com/office/drawing/2014/main" id="{119E3259-B56D-877A-A263-11F5AD329438}"/>
              </a:ext>
            </a:extLst>
          </p:cNvPr>
          <p:cNvSpPr/>
          <p:nvPr/>
        </p:nvSpPr>
        <p:spPr>
          <a:xfrm>
            <a:off x="10229480" y="3259275"/>
            <a:ext cx="380999" cy="141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/>
              <a:t>EN</a:t>
            </a:r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decoder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8" name="TextBox 1297">
                <a:extLst>
                  <a:ext uri="{FF2B5EF4-FFF2-40B4-BE49-F238E27FC236}">
                    <a16:creationId xmlns:a16="http://schemas.microsoft.com/office/drawing/2014/main" id="{A3124556-C4B0-2C59-A426-F472EC7E92F3}"/>
                  </a:ext>
                </a:extLst>
              </p:cNvPr>
              <p:cNvSpPr txBox="1"/>
              <p:nvPr/>
            </p:nvSpPr>
            <p:spPr>
              <a:xfrm rot="5400000">
                <a:off x="10753948" y="3730452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98" name="TextBox 1297">
                <a:extLst>
                  <a:ext uri="{FF2B5EF4-FFF2-40B4-BE49-F238E27FC236}">
                    <a16:creationId xmlns:a16="http://schemas.microsoft.com/office/drawing/2014/main" id="{A3124556-C4B0-2C59-A426-F472EC7E9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53948" y="3730452"/>
                <a:ext cx="228600" cy="369332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9" name="연결선: 꺾임 1298">
            <a:extLst>
              <a:ext uri="{FF2B5EF4-FFF2-40B4-BE49-F238E27FC236}">
                <a16:creationId xmlns:a16="http://schemas.microsoft.com/office/drawing/2014/main" id="{175AAD2B-7BEC-FA2F-83F5-C744A6EC0D92}"/>
              </a:ext>
            </a:extLst>
          </p:cNvPr>
          <p:cNvCxnSpPr>
            <a:cxnSpLocks/>
            <a:endCxn id="1293" idx="0"/>
          </p:cNvCxnSpPr>
          <p:nvPr/>
        </p:nvCxnSpPr>
        <p:spPr>
          <a:xfrm flipV="1">
            <a:off x="3834674" y="3259275"/>
            <a:ext cx="5435184" cy="864244"/>
          </a:xfrm>
          <a:prstGeom prst="bentConnector4">
            <a:avLst>
              <a:gd name="adj1" fmla="val 12965"/>
              <a:gd name="adj2" fmla="val 1440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9" name="연결선: 꺾임 1308">
            <a:extLst>
              <a:ext uri="{FF2B5EF4-FFF2-40B4-BE49-F238E27FC236}">
                <a16:creationId xmlns:a16="http://schemas.microsoft.com/office/drawing/2014/main" id="{B79538D8-3E11-D04D-9CC6-843E83BD3542}"/>
              </a:ext>
            </a:extLst>
          </p:cNvPr>
          <p:cNvCxnSpPr>
            <a:cxnSpLocks/>
            <a:endCxn id="1297" idx="0"/>
          </p:cNvCxnSpPr>
          <p:nvPr/>
        </p:nvCxnSpPr>
        <p:spPr>
          <a:xfrm flipV="1">
            <a:off x="3834673" y="3259275"/>
            <a:ext cx="6585307" cy="1196793"/>
          </a:xfrm>
          <a:prstGeom prst="bentConnector4">
            <a:avLst>
              <a:gd name="adj1" fmla="val 12105"/>
              <a:gd name="adj2" fmla="val 1392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3" name="직선 연결선 1312">
            <a:extLst>
              <a:ext uri="{FF2B5EF4-FFF2-40B4-BE49-F238E27FC236}">
                <a16:creationId xmlns:a16="http://schemas.microsoft.com/office/drawing/2014/main" id="{5447571E-8EBA-C0F7-75D4-D221358BF200}"/>
              </a:ext>
            </a:extLst>
          </p:cNvPr>
          <p:cNvCxnSpPr>
            <a:cxnSpLocks/>
          </p:cNvCxnSpPr>
          <p:nvPr/>
        </p:nvCxnSpPr>
        <p:spPr>
          <a:xfrm flipH="1">
            <a:off x="2648959" y="3656307"/>
            <a:ext cx="195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4" name="직선 연결선 1313">
            <a:extLst>
              <a:ext uri="{FF2B5EF4-FFF2-40B4-BE49-F238E27FC236}">
                <a16:creationId xmlns:a16="http://schemas.microsoft.com/office/drawing/2014/main" id="{A958FB83-CD27-CA66-D1DB-FD8898C2E4E9}"/>
              </a:ext>
            </a:extLst>
          </p:cNvPr>
          <p:cNvCxnSpPr>
            <a:cxnSpLocks/>
          </p:cNvCxnSpPr>
          <p:nvPr/>
        </p:nvCxnSpPr>
        <p:spPr>
          <a:xfrm flipH="1">
            <a:off x="2635404" y="4319315"/>
            <a:ext cx="195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5" name="TextBox 1314">
                <a:extLst>
                  <a:ext uri="{FF2B5EF4-FFF2-40B4-BE49-F238E27FC236}">
                    <a16:creationId xmlns:a16="http://schemas.microsoft.com/office/drawing/2014/main" id="{EBCDF461-02B9-0019-7664-B030985F13F9}"/>
                  </a:ext>
                </a:extLst>
              </p:cNvPr>
              <p:cNvSpPr txBox="1"/>
              <p:nvPr/>
            </p:nvSpPr>
            <p:spPr>
              <a:xfrm>
                <a:off x="2226294" y="3502419"/>
                <a:ext cx="3902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15" name="TextBox 1314">
                <a:extLst>
                  <a:ext uri="{FF2B5EF4-FFF2-40B4-BE49-F238E27FC236}">
                    <a16:creationId xmlns:a16="http://schemas.microsoft.com/office/drawing/2014/main" id="{EBCDF461-02B9-0019-7664-B030985F1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94" y="3502419"/>
                <a:ext cx="390271" cy="307777"/>
              </a:xfrm>
              <a:prstGeom prst="rect">
                <a:avLst/>
              </a:prstGeom>
              <a:blipFill>
                <a:blip r:embed="rId1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6" name="TextBox 1315">
                <a:extLst>
                  <a:ext uri="{FF2B5EF4-FFF2-40B4-BE49-F238E27FC236}">
                    <a16:creationId xmlns:a16="http://schemas.microsoft.com/office/drawing/2014/main" id="{DBF75B3F-4047-CD4E-F1BF-43A741472E49}"/>
                  </a:ext>
                </a:extLst>
              </p:cNvPr>
              <p:cNvSpPr txBox="1"/>
              <p:nvPr/>
            </p:nvSpPr>
            <p:spPr>
              <a:xfrm>
                <a:off x="2208269" y="4098324"/>
                <a:ext cx="3902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16" name="TextBox 1315">
                <a:extLst>
                  <a:ext uri="{FF2B5EF4-FFF2-40B4-BE49-F238E27FC236}">
                    <a16:creationId xmlns:a16="http://schemas.microsoft.com/office/drawing/2014/main" id="{DBF75B3F-4047-CD4E-F1BF-43A74147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69" y="4098324"/>
                <a:ext cx="390271" cy="307777"/>
              </a:xfrm>
              <a:prstGeom prst="rect">
                <a:avLst/>
              </a:prstGeom>
              <a:blipFill>
                <a:blip r:embed="rId19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1" name="그룹 1350">
            <a:extLst>
              <a:ext uri="{FF2B5EF4-FFF2-40B4-BE49-F238E27FC236}">
                <a16:creationId xmlns:a16="http://schemas.microsoft.com/office/drawing/2014/main" id="{495E465C-D42C-97F3-3B07-3A90316F1D17}"/>
              </a:ext>
            </a:extLst>
          </p:cNvPr>
          <p:cNvGrpSpPr/>
          <p:nvPr/>
        </p:nvGrpSpPr>
        <p:grpSpPr>
          <a:xfrm>
            <a:off x="6844574" y="5994494"/>
            <a:ext cx="2134567" cy="1196793"/>
            <a:chOff x="3047763" y="5219700"/>
            <a:chExt cx="3136159" cy="2057400"/>
          </a:xfrm>
        </p:grpSpPr>
        <p:sp>
          <p:nvSpPr>
            <p:cNvPr id="1317" name="직사각형 1316">
              <a:extLst>
                <a:ext uri="{FF2B5EF4-FFF2-40B4-BE49-F238E27FC236}">
                  <a16:creationId xmlns:a16="http://schemas.microsoft.com/office/drawing/2014/main" id="{F1E47EBD-BD24-8F1F-43C6-7BC62D97BE84}"/>
                </a:ext>
              </a:extLst>
            </p:cNvPr>
            <p:cNvSpPr/>
            <p:nvPr/>
          </p:nvSpPr>
          <p:spPr>
            <a:xfrm>
              <a:off x="3047763" y="5448300"/>
              <a:ext cx="3136159" cy="1600200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8bit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곱셈기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18" name="직선 연결선 1317">
              <a:extLst>
                <a:ext uri="{FF2B5EF4-FFF2-40B4-BE49-F238E27FC236}">
                  <a16:creationId xmlns:a16="http://schemas.microsoft.com/office/drawing/2014/main" id="{B5E51CC3-6E0B-1E93-7FE3-02133728A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301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직선 연결선 1319">
              <a:extLst>
                <a:ext uri="{FF2B5EF4-FFF2-40B4-BE49-F238E27FC236}">
                  <a16:creationId xmlns:a16="http://schemas.microsoft.com/office/drawing/2014/main" id="{3A8EBF08-9B25-BE9E-DB61-D79F6616C4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927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직선 연결선 1320">
              <a:extLst>
                <a:ext uri="{FF2B5EF4-FFF2-40B4-BE49-F238E27FC236}">
                  <a16:creationId xmlns:a16="http://schemas.microsoft.com/office/drawing/2014/main" id="{2A1ED494-08C1-AA4F-E4C4-04DD28734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553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직선 연결선 1321">
              <a:extLst>
                <a:ext uri="{FF2B5EF4-FFF2-40B4-BE49-F238E27FC236}">
                  <a16:creationId xmlns:a16="http://schemas.microsoft.com/office/drawing/2014/main" id="{44456569-53E4-546D-6ECE-BBF734A7A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179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3" name="직선 연결선 1322">
              <a:extLst>
                <a:ext uri="{FF2B5EF4-FFF2-40B4-BE49-F238E27FC236}">
                  <a16:creationId xmlns:a16="http://schemas.microsoft.com/office/drawing/2014/main" id="{AC069986-EF2A-864B-BA7F-FF3C7B3D2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1805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4" name="직선 연결선 1323">
              <a:extLst>
                <a:ext uri="{FF2B5EF4-FFF2-40B4-BE49-F238E27FC236}">
                  <a16:creationId xmlns:a16="http://schemas.microsoft.com/office/drawing/2014/main" id="{2314AD93-006C-183B-3180-D002DEE20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431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직선 연결선 1324">
              <a:extLst>
                <a:ext uri="{FF2B5EF4-FFF2-40B4-BE49-F238E27FC236}">
                  <a16:creationId xmlns:a16="http://schemas.microsoft.com/office/drawing/2014/main" id="{93FD97B5-2E3E-C7A0-863C-E9F4C45CB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057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6" name="직선 연결선 1325">
              <a:extLst>
                <a:ext uri="{FF2B5EF4-FFF2-40B4-BE49-F238E27FC236}">
                  <a16:creationId xmlns:a16="http://schemas.microsoft.com/office/drawing/2014/main" id="{51A3B023-3746-4508-F70C-3AE229666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5685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7" name="직선 연결선 1326">
              <a:extLst>
                <a:ext uri="{FF2B5EF4-FFF2-40B4-BE49-F238E27FC236}">
                  <a16:creationId xmlns:a16="http://schemas.microsoft.com/office/drawing/2014/main" id="{22C5F1D4-B8A7-A606-56E1-D5BB9797D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688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직선 연결선 1327">
              <a:extLst>
                <a:ext uri="{FF2B5EF4-FFF2-40B4-BE49-F238E27FC236}">
                  <a16:creationId xmlns:a16="http://schemas.microsoft.com/office/drawing/2014/main" id="{5B99B6CB-06AF-A278-96B4-CFD0C34C6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314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직선 연결선 1328">
              <a:extLst>
                <a:ext uri="{FF2B5EF4-FFF2-40B4-BE49-F238E27FC236}">
                  <a16:creationId xmlns:a16="http://schemas.microsoft.com/office/drawing/2014/main" id="{496D7058-C9B0-EABB-3B17-31215B84F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940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직선 연결선 1329">
              <a:extLst>
                <a:ext uri="{FF2B5EF4-FFF2-40B4-BE49-F238E27FC236}">
                  <a16:creationId xmlns:a16="http://schemas.microsoft.com/office/drawing/2014/main" id="{2CEB3AF6-4D24-D9BC-420F-2B24428D9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1566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FDB6125D-41ED-868D-3FF4-E88B64040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192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C7ABF141-9529-4A20-D5BA-48F66D4C6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0818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직선 연결선 1332">
              <a:extLst>
                <a:ext uri="{FF2B5EF4-FFF2-40B4-BE49-F238E27FC236}">
                  <a16:creationId xmlns:a16="http://schemas.microsoft.com/office/drawing/2014/main" id="{41196422-BE84-FE6C-D06D-8C7970AC4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444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B8097C64-3DE6-9E16-4D50-931FE0FC6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0072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직선 연결선 1334">
              <a:extLst>
                <a:ext uri="{FF2B5EF4-FFF2-40B4-BE49-F238E27FC236}">
                  <a16:creationId xmlns:a16="http://schemas.microsoft.com/office/drawing/2014/main" id="{6EB25182-9BBA-72FF-E882-EE0AC0AB3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301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직선 연결선 1335">
              <a:extLst>
                <a:ext uri="{FF2B5EF4-FFF2-40B4-BE49-F238E27FC236}">
                  <a16:creationId xmlns:a16="http://schemas.microsoft.com/office/drawing/2014/main" id="{73929052-DCE6-7702-C65B-AFAAC4087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752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직선 연결선 1336">
              <a:extLst>
                <a:ext uri="{FF2B5EF4-FFF2-40B4-BE49-F238E27FC236}">
                  <a16:creationId xmlns:a16="http://schemas.microsoft.com/office/drawing/2014/main" id="{83D00527-4DBE-A0D8-74CF-C15E87168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203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직선 연결선 1337">
              <a:extLst>
                <a:ext uri="{FF2B5EF4-FFF2-40B4-BE49-F238E27FC236}">
                  <a16:creationId xmlns:a16="http://schemas.microsoft.com/office/drawing/2014/main" id="{B666A700-14A6-6AA0-5844-47D1B61D9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654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직선 연결선 1338">
              <a:extLst>
                <a:ext uri="{FF2B5EF4-FFF2-40B4-BE49-F238E27FC236}">
                  <a16:creationId xmlns:a16="http://schemas.microsoft.com/office/drawing/2014/main" id="{E746856C-912B-0208-D13F-4E3787376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9105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직선 연결선 1339">
              <a:extLst>
                <a:ext uri="{FF2B5EF4-FFF2-40B4-BE49-F238E27FC236}">
                  <a16:creationId xmlns:a16="http://schemas.microsoft.com/office/drawing/2014/main" id="{32D13ECE-BA92-DC43-ED0A-69E6B05E3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5556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1" name="직선 연결선 1340">
              <a:extLst>
                <a:ext uri="{FF2B5EF4-FFF2-40B4-BE49-F238E27FC236}">
                  <a16:creationId xmlns:a16="http://schemas.microsoft.com/office/drawing/2014/main" id="{E54D7E4B-F21A-B5A4-6DD9-CCC570F36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007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" name="직선 연결선 1341">
              <a:extLst>
                <a:ext uri="{FF2B5EF4-FFF2-40B4-BE49-F238E27FC236}">
                  <a16:creationId xmlns:a16="http://schemas.microsoft.com/office/drawing/2014/main" id="{8C3FF751-8813-9B35-3305-6FD11D1DB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8458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직선 연결선 1342">
              <a:extLst>
                <a:ext uri="{FF2B5EF4-FFF2-40B4-BE49-F238E27FC236}">
                  <a16:creationId xmlns:a16="http://schemas.microsoft.com/office/drawing/2014/main" id="{1DBE1EBF-D491-787B-C23C-79EC3A116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909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4" name="직선 연결선 1343">
              <a:extLst>
                <a:ext uri="{FF2B5EF4-FFF2-40B4-BE49-F238E27FC236}">
                  <a16:creationId xmlns:a16="http://schemas.microsoft.com/office/drawing/2014/main" id="{CEF912AC-9FFC-C6E3-2036-A20AC4277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360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직선 연결선 1344">
              <a:extLst>
                <a:ext uri="{FF2B5EF4-FFF2-40B4-BE49-F238E27FC236}">
                  <a16:creationId xmlns:a16="http://schemas.microsoft.com/office/drawing/2014/main" id="{FB5A5E3D-F2E9-DC8F-D1E6-2CC56A57E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7811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직선 연결선 1345">
              <a:extLst>
                <a:ext uri="{FF2B5EF4-FFF2-40B4-BE49-F238E27FC236}">
                  <a16:creationId xmlns:a16="http://schemas.microsoft.com/office/drawing/2014/main" id="{A55C1685-8F48-6A5D-BC0F-DFB5F2795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262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직선 연결선 1346">
              <a:extLst>
                <a:ext uri="{FF2B5EF4-FFF2-40B4-BE49-F238E27FC236}">
                  <a16:creationId xmlns:a16="http://schemas.microsoft.com/office/drawing/2014/main" id="{0EBC8599-934C-1CCF-0B8A-9C8732FFB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0713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직선 연결선 1347">
              <a:extLst>
                <a:ext uri="{FF2B5EF4-FFF2-40B4-BE49-F238E27FC236}">
                  <a16:creationId xmlns:a16="http://schemas.microsoft.com/office/drawing/2014/main" id="{9A9501BC-4C78-0404-A4FF-BD68E362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164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직선 연결선 1348">
              <a:extLst>
                <a:ext uri="{FF2B5EF4-FFF2-40B4-BE49-F238E27FC236}">
                  <a16:creationId xmlns:a16="http://schemas.microsoft.com/office/drawing/2014/main" id="{4CCA93DD-B551-9742-4977-61459D2F5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3615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직선 연결선 1349">
              <a:extLst>
                <a:ext uri="{FF2B5EF4-FFF2-40B4-BE49-F238E27FC236}">
                  <a16:creationId xmlns:a16="http://schemas.microsoft.com/office/drawing/2014/main" id="{E767025B-8FE5-7FFA-EC40-525010BBD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0072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2" name="직사각형 1351">
            <a:extLst>
              <a:ext uri="{FF2B5EF4-FFF2-40B4-BE49-F238E27FC236}">
                <a16:creationId xmlns:a16="http://schemas.microsoft.com/office/drawing/2014/main" id="{B4BD5AB6-2834-C190-B83D-AF2F63A58A1A}"/>
              </a:ext>
            </a:extLst>
          </p:cNvPr>
          <p:cNvSpPr/>
          <p:nvPr/>
        </p:nvSpPr>
        <p:spPr>
          <a:xfrm>
            <a:off x="2437670" y="5805721"/>
            <a:ext cx="3136159" cy="16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3" name="TextBox 1352">
                <a:extLst>
                  <a:ext uri="{FF2B5EF4-FFF2-40B4-BE49-F238E27FC236}">
                    <a16:creationId xmlns:a16="http://schemas.microsoft.com/office/drawing/2014/main" id="{E9439BC9-04F9-D43B-4ED9-0139B3E29486}"/>
                  </a:ext>
                </a:extLst>
              </p:cNvPr>
              <p:cNvSpPr txBox="1"/>
              <p:nvPr/>
            </p:nvSpPr>
            <p:spPr>
              <a:xfrm>
                <a:off x="4037870" y="5420110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53" name="TextBox 1352">
                <a:extLst>
                  <a:ext uri="{FF2B5EF4-FFF2-40B4-BE49-F238E27FC236}">
                    <a16:creationId xmlns:a16="http://schemas.microsoft.com/office/drawing/2014/main" id="{E9439BC9-04F9-D43B-4ED9-0139B3E2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70" y="5420110"/>
                <a:ext cx="5715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4" name="직사각형 1353">
            <a:extLst>
              <a:ext uri="{FF2B5EF4-FFF2-40B4-BE49-F238E27FC236}">
                <a16:creationId xmlns:a16="http://schemas.microsoft.com/office/drawing/2014/main" id="{F166500B-F3D0-6FC8-6986-34F061078332}"/>
              </a:ext>
            </a:extLst>
          </p:cNvPr>
          <p:cNvSpPr/>
          <p:nvPr/>
        </p:nvSpPr>
        <p:spPr>
          <a:xfrm>
            <a:off x="3122781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5" name="직사각형 1354">
            <a:extLst>
              <a:ext uri="{FF2B5EF4-FFF2-40B4-BE49-F238E27FC236}">
                <a16:creationId xmlns:a16="http://schemas.microsoft.com/office/drawing/2014/main" id="{5C38C9AE-35CC-F7A6-14C4-581538251A4D}"/>
              </a:ext>
            </a:extLst>
          </p:cNvPr>
          <p:cNvSpPr/>
          <p:nvPr/>
        </p:nvSpPr>
        <p:spPr>
          <a:xfrm>
            <a:off x="3427581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6" name="직사각형 1355">
            <a:extLst>
              <a:ext uri="{FF2B5EF4-FFF2-40B4-BE49-F238E27FC236}">
                <a16:creationId xmlns:a16="http://schemas.microsoft.com/office/drawing/2014/main" id="{C87E6044-0CD7-F033-30A5-F781E6C61793}"/>
              </a:ext>
            </a:extLst>
          </p:cNvPr>
          <p:cNvSpPr/>
          <p:nvPr/>
        </p:nvSpPr>
        <p:spPr>
          <a:xfrm>
            <a:off x="3733832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7" name="직사각형 1356">
            <a:extLst>
              <a:ext uri="{FF2B5EF4-FFF2-40B4-BE49-F238E27FC236}">
                <a16:creationId xmlns:a16="http://schemas.microsoft.com/office/drawing/2014/main" id="{D58FDDD1-DAE3-9E4B-6CDF-03ABE575449D}"/>
              </a:ext>
            </a:extLst>
          </p:cNvPr>
          <p:cNvSpPr/>
          <p:nvPr/>
        </p:nvSpPr>
        <p:spPr>
          <a:xfrm>
            <a:off x="4651134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8" name="직사각형 1357">
            <a:extLst>
              <a:ext uri="{FF2B5EF4-FFF2-40B4-BE49-F238E27FC236}">
                <a16:creationId xmlns:a16="http://schemas.microsoft.com/office/drawing/2014/main" id="{330FFB9D-6F6E-206F-1CE8-EC3DA48EB296}"/>
              </a:ext>
            </a:extLst>
          </p:cNvPr>
          <p:cNvSpPr/>
          <p:nvPr/>
        </p:nvSpPr>
        <p:spPr>
          <a:xfrm>
            <a:off x="4957385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extLst>
              <a:ext uri="{FF2B5EF4-FFF2-40B4-BE49-F238E27FC236}">
                <a16:creationId xmlns:a16="http://schemas.microsoft.com/office/drawing/2014/main" id="{55BA9F21-9159-EBAD-6767-91480590FBA0}"/>
              </a:ext>
            </a:extLst>
          </p:cNvPr>
          <p:cNvSpPr/>
          <p:nvPr/>
        </p:nvSpPr>
        <p:spPr>
          <a:xfrm>
            <a:off x="5263636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extLst>
              <a:ext uri="{FF2B5EF4-FFF2-40B4-BE49-F238E27FC236}">
                <a16:creationId xmlns:a16="http://schemas.microsoft.com/office/drawing/2014/main" id="{793814AB-4CBF-F548-C50A-CD5CE10301F3}"/>
              </a:ext>
            </a:extLst>
          </p:cNvPr>
          <p:cNvSpPr/>
          <p:nvPr/>
        </p:nvSpPr>
        <p:spPr>
          <a:xfrm>
            <a:off x="3122781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extLst>
              <a:ext uri="{FF2B5EF4-FFF2-40B4-BE49-F238E27FC236}">
                <a16:creationId xmlns:a16="http://schemas.microsoft.com/office/drawing/2014/main" id="{40598777-78D3-8794-0F41-D179448C63CA}"/>
              </a:ext>
            </a:extLst>
          </p:cNvPr>
          <p:cNvSpPr/>
          <p:nvPr/>
        </p:nvSpPr>
        <p:spPr>
          <a:xfrm>
            <a:off x="3427581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직사각형 1361">
            <a:extLst>
              <a:ext uri="{FF2B5EF4-FFF2-40B4-BE49-F238E27FC236}">
                <a16:creationId xmlns:a16="http://schemas.microsoft.com/office/drawing/2014/main" id="{F166B671-726A-8CAD-807B-7D1E30D8FBD7}"/>
              </a:ext>
            </a:extLst>
          </p:cNvPr>
          <p:cNvSpPr/>
          <p:nvPr/>
        </p:nvSpPr>
        <p:spPr>
          <a:xfrm>
            <a:off x="3733832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3" name="직사각형 1362">
            <a:extLst>
              <a:ext uri="{FF2B5EF4-FFF2-40B4-BE49-F238E27FC236}">
                <a16:creationId xmlns:a16="http://schemas.microsoft.com/office/drawing/2014/main" id="{6CFC947D-574D-F98A-28A3-6925224BA6BF}"/>
              </a:ext>
            </a:extLst>
          </p:cNvPr>
          <p:cNvSpPr/>
          <p:nvPr/>
        </p:nvSpPr>
        <p:spPr>
          <a:xfrm>
            <a:off x="4651134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4" name="직사각형 1363">
            <a:extLst>
              <a:ext uri="{FF2B5EF4-FFF2-40B4-BE49-F238E27FC236}">
                <a16:creationId xmlns:a16="http://schemas.microsoft.com/office/drawing/2014/main" id="{CA2796BB-AD07-FAAB-EFCD-0F8019BF1B5A}"/>
              </a:ext>
            </a:extLst>
          </p:cNvPr>
          <p:cNvSpPr/>
          <p:nvPr/>
        </p:nvSpPr>
        <p:spPr>
          <a:xfrm>
            <a:off x="4957385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5" name="직사각형 1364">
            <a:extLst>
              <a:ext uri="{FF2B5EF4-FFF2-40B4-BE49-F238E27FC236}">
                <a16:creationId xmlns:a16="http://schemas.microsoft.com/office/drawing/2014/main" id="{F72910E2-1311-44C9-BF2A-A08474041903}"/>
              </a:ext>
            </a:extLst>
          </p:cNvPr>
          <p:cNvSpPr/>
          <p:nvPr/>
        </p:nvSpPr>
        <p:spPr>
          <a:xfrm>
            <a:off x="5263636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6" name="TextBox 1365">
                <a:extLst>
                  <a:ext uri="{FF2B5EF4-FFF2-40B4-BE49-F238E27FC236}">
                    <a16:creationId xmlns:a16="http://schemas.microsoft.com/office/drawing/2014/main" id="{27368685-553D-D88E-E9F4-68297BA5B1FA}"/>
                  </a:ext>
                </a:extLst>
              </p:cNvPr>
              <p:cNvSpPr txBox="1"/>
              <p:nvPr/>
            </p:nvSpPr>
            <p:spPr>
              <a:xfrm>
                <a:off x="4167602" y="659534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66" name="TextBox 1365">
                <a:extLst>
                  <a:ext uri="{FF2B5EF4-FFF2-40B4-BE49-F238E27FC236}">
                    <a16:creationId xmlns:a16="http://schemas.microsoft.com/office/drawing/2014/main" id="{27368685-553D-D88E-E9F4-68297BA5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602" y="6595348"/>
                <a:ext cx="228600" cy="369332"/>
              </a:xfrm>
              <a:prstGeom prst="rect">
                <a:avLst/>
              </a:prstGeom>
              <a:blipFill>
                <a:blip r:embed="rId21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7" name="직사각형 1366">
            <a:extLst>
              <a:ext uri="{FF2B5EF4-FFF2-40B4-BE49-F238E27FC236}">
                <a16:creationId xmlns:a16="http://schemas.microsoft.com/office/drawing/2014/main" id="{1EF8B117-5BA9-11F1-F543-E59FB809DE3D}"/>
              </a:ext>
            </a:extLst>
          </p:cNvPr>
          <p:cNvSpPr/>
          <p:nvPr/>
        </p:nvSpPr>
        <p:spPr>
          <a:xfrm>
            <a:off x="3122781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8" name="직사각형 1367">
            <a:extLst>
              <a:ext uri="{FF2B5EF4-FFF2-40B4-BE49-F238E27FC236}">
                <a16:creationId xmlns:a16="http://schemas.microsoft.com/office/drawing/2014/main" id="{6EA84B54-3FD0-2389-DAAE-FD5B41232DB7}"/>
              </a:ext>
            </a:extLst>
          </p:cNvPr>
          <p:cNvSpPr/>
          <p:nvPr/>
        </p:nvSpPr>
        <p:spPr>
          <a:xfrm>
            <a:off x="3427581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9" name="직사각형 1368">
            <a:extLst>
              <a:ext uri="{FF2B5EF4-FFF2-40B4-BE49-F238E27FC236}">
                <a16:creationId xmlns:a16="http://schemas.microsoft.com/office/drawing/2014/main" id="{7F887B10-AB57-D71F-9A50-61C81423FB5F}"/>
              </a:ext>
            </a:extLst>
          </p:cNvPr>
          <p:cNvSpPr/>
          <p:nvPr/>
        </p:nvSpPr>
        <p:spPr>
          <a:xfrm>
            <a:off x="3733832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0" name="직사각형 1369">
            <a:extLst>
              <a:ext uri="{FF2B5EF4-FFF2-40B4-BE49-F238E27FC236}">
                <a16:creationId xmlns:a16="http://schemas.microsoft.com/office/drawing/2014/main" id="{B135213C-4FCB-F8D2-D0B7-B9CDEF842DA1}"/>
              </a:ext>
            </a:extLst>
          </p:cNvPr>
          <p:cNvSpPr/>
          <p:nvPr/>
        </p:nvSpPr>
        <p:spPr>
          <a:xfrm>
            <a:off x="4651134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1" name="직사각형 1370">
            <a:extLst>
              <a:ext uri="{FF2B5EF4-FFF2-40B4-BE49-F238E27FC236}">
                <a16:creationId xmlns:a16="http://schemas.microsoft.com/office/drawing/2014/main" id="{D1866AFD-61EC-497D-98DB-368755AD794C}"/>
              </a:ext>
            </a:extLst>
          </p:cNvPr>
          <p:cNvSpPr/>
          <p:nvPr/>
        </p:nvSpPr>
        <p:spPr>
          <a:xfrm>
            <a:off x="4957385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2" name="직사각형 1371">
            <a:extLst>
              <a:ext uri="{FF2B5EF4-FFF2-40B4-BE49-F238E27FC236}">
                <a16:creationId xmlns:a16="http://schemas.microsoft.com/office/drawing/2014/main" id="{4ADAEE2D-E3F0-A44B-B8FF-2FEB6D5FC01C}"/>
              </a:ext>
            </a:extLst>
          </p:cNvPr>
          <p:cNvSpPr/>
          <p:nvPr/>
        </p:nvSpPr>
        <p:spPr>
          <a:xfrm>
            <a:off x="5263636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3" name="직사각형 1372">
            <a:extLst>
              <a:ext uri="{FF2B5EF4-FFF2-40B4-BE49-F238E27FC236}">
                <a16:creationId xmlns:a16="http://schemas.microsoft.com/office/drawing/2014/main" id="{0CF8D61B-A804-79A3-2926-D8ADC41939A1}"/>
              </a:ext>
            </a:extLst>
          </p:cNvPr>
          <p:cNvSpPr/>
          <p:nvPr/>
        </p:nvSpPr>
        <p:spPr>
          <a:xfrm>
            <a:off x="4038600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4" name="직사각형 1373">
            <a:extLst>
              <a:ext uri="{FF2B5EF4-FFF2-40B4-BE49-F238E27FC236}">
                <a16:creationId xmlns:a16="http://schemas.microsoft.com/office/drawing/2014/main" id="{D92E1C04-CD06-5DD5-E25C-F5783250E3E4}"/>
              </a:ext>
            </a:extLst>
          </p:cNvPr>
          <p:cNvSpPr/>
          <p:nvPr/>
        </p:nvSpPr>
        <p:spPr>
          <a:xfrm>
            <a:off x="4343400" y="59061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5" name="직사각형 1374">
            <a:extLst>
              <a:ext uri="{FF2B5EF4-FFF2-40B4-BE49-F238E27FC236}">
                <a16:creationId xmlns:a16="http://schemas.microsoft.com/office/drawing/2014/main" id="{7C4AF7DA-F3B8-81B4-4441-F9672008793E}"/>
              </a:ext>
            </a:extLst>
          </p:cNvPr>
          <p:cNvSpPr/>
          <p:nvPr/>
        </p:nvSpPr>
        <p:spPr>
          <a:xfrm>
            <a:off x="4038600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6" name="직사각형 1375">
            <a:extLst>
              <a:ext uri="{FF2B5EF4-FFF2-40B4-BE49-F238E27FC236}">
                <a16:creationId xmlns:a16="http://schemas.microsoft.com/office/drawing/2014/main" id="{2796A38F-57FE-1086-80B0-E4D529BD4483}"/>
              </a:ext>
            </a:extLst>
          </p:cNvPr>
          <p:cNvSpPr/>
          <p:nvPr/>
        </p:nvSpPr>
        <p:spPr>
          <a:xfrm>
            <a:off x="4343400" y="620236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7" name="직사각형 1376">
            <a:extLst>
              <a:ext uri="{FF2B5EF4-FFF2-40B4-BE49-F238E27FC236}">
                <a16:creationId xmlns:a16="http://schemas.microsoft.com/office/drawing/2014/main" id="{206CF249-0C04-C02B-CCF6-37E1E362DDC1}"/>
              </a:ext>
            </a:extLst>
          </p:cNvPr>
          <p:cNvSpPr/>
          <p:nvPr/>
        </p:nvSpPr>
        <p:spPr>
          <a:xfrm>
            <a:off x="4038600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0EAB76CC-FCB3-94EE-D92F-DE0E54D09F84}"/>
              </a:ext>
            </a:extLst>
          </p:cNvPr>
          <p:cNvSpPr/>
          <p:nvPr/>
        </p:nvSpPr>
        <p:spPr>
          <a:xfrm>
            <a:off x="4343400" y="703195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7" name="직사각형 1386">
            <a:extLst>
              <a:ext uri="{FF2B5EF4-FFF2-40B4-BE49-F238E27FC236}">
                <a16:creationId xmlns:a16="http://schemas.microsoft.com/office/drawing/2014/main" id="{6B8089EB-CC1C-93F4-DB45-EF16612BEB74}"/>
              </a:ext>
            </a:extLst>
          </p:cNvPr>
          <p:cNvSpPr/>
          <p:nvPr/>
        </p:nvSpPr>
        <p:spPr>
          <a:xfrm>
            <a:off x="2590070" y="5901202"/>
            <a:ext cx="380999" cy="141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/>
              <a:t>EN</a:t>
            </a:r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decoder</a:t>
            </a:r>
            <a:endParaRPr lang="ko-KR" altLang="en-US" sz="1100" dirty="0"/>
          </a:p>
        </p:txBody>
      </p:sp>
      <p:grpSp>
        <p:nvGrpSpPr>
          <p:cNvPr id="1403" name="그룹 1402">
            <a:extLst>
              <a:ext uri="{FF2B5EF4-FFF2-40B4-BE49-F238E27FC236}">
                <a16:creationId xmlns:a16="http://schemas.microsoft.com/office/drawing/2014/main" id="{0FC1E833-8C8D-1BF0-C9A5-29C9BEC7B29A}"/>
              </a:ext>
            </a:extLst>
          </p:cNvPr>
          <p:cNvGrpSpPr/>
          <p:nvPr/>
        </p:nvGrpSpPr>
        <p:grpSpPr>
          <a:xfrm>
            <a:off x="6835990" y="7823294"/>
            <a:ext cx="2134567" cy="1196793"/>
            <a:chOff x="3047763" y="5219700"/>
            <a:chExt cx="3136159" cy="2057400"/>
          </a:xfrm>
        </p:grpSpPr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C835EC86-A62D-508E-0A2F-FD172BBC2905}"/>
                </a:ext>
              </a:extLst>
            </p:cNvPr>
            <p:cNvSpPr/>
            <p:nvPr/>
          </p:nvSpPr>
          <p:spPr>
            <a:xfrm>
              <a:off x="3047763" y="5448300"/>
              <a:ext cx="3136159" cy="1600200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8bit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곱셈기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05" name="직선 연결선 1404">
              <a:extLst>
                <a:ext uri="{FF2B5EF4-FFF2-40B4-BE49-F238E27FC236}">
                  <a16:creationId xmlns:a16="http://schemas.microsoft.com/office/drawing/2014/main" id="{A3AD030C-A500-15F3-FDD1-B9FFC36CD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301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직선 연결선 1405">
              <a:extLst>
                <a:ext uri="{FF2B5EF4-FFF2-40B4-BE49-F238E27FC236}">
                  <a16:creationId xmlns:a16="http://schemas.microsoft.com/office/drawing/2014/main" id="{8851516F-D1F1-FDD4-B093-0C9B6D207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927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직선 연결선 1406">
              <a:extLst>
                <a:ext uri="{FF2B5EF4-FFF2-40B4-BE49-F238E27FC236}">
                  <a16:creationId xmlns:a16="http://schemas.microsoft.com/office/drawing/2014/main" id="{F5D40719-8004-955F-537F-A218D2A3C9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553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직선 연결선 1407">
              <a:extLst>
                <a:ext uri="{FF2B5EF4-FFF2-40B4-BE49-F238E27FC236}">
                  <a16:creationId xmlns:a16="http://schemas.microsoft.com/office/drawing/2014/main" id="{B891BDC6-B479-A89F-369B-35B103756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179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직선 연결선 1408">
              <a:extLst>
                <a:ext uri="{FF2B5EF4-FFF2-40B4-BE49-F238E27FC236}">
                  <a16:creationId xmlns:a16="http://schemas.microsoft.com/office/drawing/2014/main" id="{749F4BEA-C1F0-0CC5-C0A6-AF28F75DF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1805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직선 연결선 1409">
              <a:extLst>
                <a:ext uri="{FF2B5EF4-FFF2-40B4-BE49-F238E27FC236}">
                  <a16:creationId xmlns:a16="http://schemas.microsoft.com/office/drawing/2014/main" id="{3E013670-CAB0-B3FE-5F4D-BDCB0C924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431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직선 연결선 1410">
              <a:extLst>
                <a:ext uri="{FF2B5EF4-FFF2-40B4-BE49-F238E27FC236}">
                  <a16:creationId xmlns:a16="http://schemas.microsoft.com/office/drawing/2014/main" id="{8A4FCB3A-6341-D7BB-E361-6F5545D6F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057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직선 연결선 1411">
              <a:extLst>
                <a:ext uri="{FF2B5EF4-FFF2-40B4-BE49-F238E27FC236}">
                  <a16:creationId xmlns:a16="http://schemas.microsoft.com/office/drawing/2014/main" id="{4CFA83FC-E872-2A4C-BBCF-88CFCA3BF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5685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3" name="직선 연결선 1412">
              <a:extLst>
                <a:ext uri="{FF2B5EF4-FFF2-40B4-BE49-F238E27FC236}">
                  <a16:creationId xmlns:a16="http://schemas.microsoft.com/office/drawing/2014/main" id="{32CE746B-26F4-33E1-8F77-B6DB833EB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688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직선 연결선 1413">
              <a:extLst>
                <a:ext uri="{FF2B5EF4-FFF2-40B4-BE49-F238E27FC236}">
                  <a16:creationId xmlns:a16="http://schemas.microsoft.com/office/drawing/2014/main" id="{8CAD5F2C-A679-F2CA-B93B-659A6CDB5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314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직선 연결선 1414">
              <a:extLst>
                <a:ext uri="{FF2B5EF4-FFF2-40B4-BE49-F238E27FC236}">
                  <a16:creationId xmlns:a16="http://schemas.microsoft.com/office/drawing/2014/main" id="{46763C7C-E106-AF8D-47B5-9281BC47B4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940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직선 연결선 1415">
              <a:extLst>
                <a:ext uri="{FF2B5EF4-FFF2-40B4-BE49-F238E27FC236}">
                  <a16:creationId xmlns:a16="http://schemas.microsoft.com/office/drawing/2014/main" id="{8A47E581-A11C-860A-3F89-4E955033B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1566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직선 연결선 1416">
              <a:extLst>
                <a:ext uri="{FF2B5EF4-FFF2-40B4-BE49-F238E27FC236}">
                  <a16:creationId xmlns:a16="http://schemas.microsoft.com/office/drawing/2014/main" id="{38BF035C-AB89-5803-6A32-8926006CC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192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직선 연결선 1417">
              <a:extLst>
                <a:ext uri="{FF2B5EF4-FFF2-40B4-BE49-F238E27FC236}">
                  <a16:creationId xmlns:a16="http://schemas.microsoft.com/office/drawing/2014/main" id="{C3FA15D5-2C21-2785-EFD8-CA9311CB2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0818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직선 연결선 1418">
              <a:extLst>
                <a:ext uri="{FF2B5EF4-FFF2-40B4-BE49-F238E27FC236}">
                  <a16:creationId xmlns:a16="http://schemas.microsoft.com/office/drawing/2014/main" id="{F79F365D-DCD1-5B7A-F23D-7B6AD8145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444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직선 연결선 1419">
              <a:extLst>
                <a:ext uri="{FF2B5EF4-FFF2-40B4-BE49-F238E27FC236}">
                  <a16:creationId xmlns:a16="http://schemas.microsoft.com/office/drawing/2014/main" id="{B7202336-AFE2-FE49-DA0E-EC641567D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0072" y="52197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1" name="직선 연결선 1420">
              <a:extLst>
                <a:ext uri="{FF2B5EF4-FFF2-40B4-BE49-F238E27FC236}">
                  <a16:creationId xmlns:a16="http://schemas.microsoft.com/office/drawing/2014/main" id="{511ABA6D-D0C6-86B2-93A9-24D27F8C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301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2" name="직선 연결선 1421">
              <a:extLst>
                <a:ext uri="{FF2B5EF4-FFF2-40B4-BE49-F238E27FC236}">
                  <a16:creationId xmlns:a16="http://schemas.microsoft.com/office/drawing/2014/main" id="{AA23046C-CA7D-3865-FDAC-C70B438AA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752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직선 연결선 1422">
              <a:extLst>
                <a:ext uri="{FF2B5EF4-FFF2-40B4-BE49-F238E27FC236}">
                  <a16:creationId xmlns:a16="http://schemas.microsoft.com/office/drawing/2014/main" id="{B569EC6D-D4E9-A866-7C35-C4E37E074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203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4" name="직선 연결선 1423">
              <a:extLst>
                <a:ext uri="{FF2B5EF4-FFF2-40B4-BE49-F238E27FC236}">
                  <a16:creationId xmlns:a16="http://schemas.microsoft.com/office/drawing/2014/main" id="{C69F699F-F19C-C3BC-BFA1-12474069D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654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5" name="직선 연결선 1424">
              <a:extLst>
                <a:ext uri="{FF2B5EF4-FFF2-40B4-BE49-F238E27FC236}">
                  <a16:creationId xmlns:a16="http://schemas.microsoft.com/office/drawing/2014/main" id="{119ACEF0-2E5F-F960-5628-E25619AD8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9105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직선 연결선 1425">
              <a:extLst>
                <a:ext uri="{FF2B5EF4-FFF2-40B4-BE49-F238E27FC236}">
                  <a16:creationId xmlns:a16="http://schemas.microsoft.com/office/drawing/2014/main" id="{6337B61F-F712-3C64-FEE3-4407F32F6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5556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" name="직선 연결선 1426">
              <a:extLst>
                <a:ext uri="{FF2B5EF4-FFF2-40B4-BE49-F238E27FC236}">
                  <a16:creationId xmlns:a16="http://schemas.microsoft.com/office/drawing/2014/main" id="{3CC5CA4F-59CF-F882-FCCF-0B1681ECC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007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직선 연결선 1427">
              <a:extLst>
                <a:ext uri="{FF2B5EF4-FFF2-40B4-BE49-F238E27FC236}">
                  <a16:creationId xmlns:a16="http://schemas.microsoft.com/office/drawing/2014/main" id="{812A44B1-3334-A88B-5437-70C98C2ED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8458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9" name="직선 연결선 1428">
              <a:extLst>
                <a:ext uri="{FF2B5EF4-FFF2-40B4-BE49-F238E27FC236}">
                  <a16:creationId xmlns:a16="http://schemas.microsoft.com/office/drawing/2014/main" id="{17398ACF-1057-F59D-C69C-5EA658996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909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직선 연결선 1429">
              <a:extLst>
                <a:ext uri="{FF2B5EF4-FFF2-40B4-BE49-F238E27FC236}">
                  <a16:creationId xmlns:a16="http://schemas.microsoft.com/office/drawing/2014/main" id="{8D103DC4-DBFA-09A9-6B1B-73F47BB36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360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직선 연결선 1430">
              <a:extLst>
                <a:ext uri="{FF2B5EF4-FFF2-40B4-BE49-F238E27FC236}">
                  <a16:creationId xmlns:a16="http://schemas.microsoft.com/office/drawing/2014/main" id="{EF1714DE-9848-C65A-50E7-D1C2F1D1A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7811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직선 연결선 1431">
              <a:extLst>
                <a:ext uri="{FF2B5EF4-FFF2-40B4-BE49-F238E27FC236}">
                  <a16:creationId xmlns:a16="http://schemas.microsoft.com/office/drawing/2014/main" id="{711CCA0F-F839-A452-5727-B67DF78E1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262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" name="직선 연결선 1432">
              <a:extLst>
                <a:ext uri="{FF2B5EF4-FFF2-40B4-BE49-F238E27FC236}">
                  <a16:creationId xmlns:a16="http://schemas.microsoft.com/office/drawing/2014/main" id="{950A5C2A-EE15-F86F-452A-A3759891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0713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직선 연결선 1433">
              <a:extLst>
                <a:ext uri="{FF2B5EF4-FFF2-40B4-BE49-F238E27FC236}">
                  <a16:creationId xmlns:a16="http://schemas.microsoft.com/office/drawing/2014/main" id="{A65806D9-471D-3996-3034-26EC4B531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164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" name="직선 연결선 1434">
              <a:extLst>
                <a:ext uri="{FF2B5EF4-FFF2-40B4-BE49-F238E27FC236}">
                  <a16:creationId xmlns:a16="http://schemas.microsoft.com/office/drawing/2014/main" id="{337B44DF-AA87-E239-215B-5C2CD638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3615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직선 연결선 1435">
              <a:extLst>
                <a:ext uri="{FF2B5EF4-FFF2-40B4-BE49-F238E27FC236}">
                  <a16:creationId xmlns:a16="http://schemas.microsoft.com/office/drawing/2014/main" id="{C88B49CA-F760-E78B-0FCD-F11CF0A3B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0072" y="70485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7" name="TextBox 1436">
                <a:extLst>
                  <a:ext uri="{FF2B5EF4-FFF2-40B4-BE49-F238E27FC236}">
                    <a16:creationId xmlns:a16="http://schemas.microsoft.com/office/drawing/2014/main" id="{8579FF98-5C4B-F828-C66F-4BFD8BD803F2}"/>
                  </a:ext>
                </a:extLst>
              </p:cNvPr>
              <p:cNvSpPr txBox="1"/>
              <p:nvPr/>
            </p:nvSpPr>
            <p:spPr>
              <a:xfrm>
                <a:off x="7784431" y="735088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solidFill>
                            <a:srgbClr val="5788C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37" name="TextBox 1436">
                <a:extLst>
                  <a:ext uri="{FF2B5EF4-FFF2-40B4-BE49-F238E27FC236}">
                    <a16:creationId xmlns:a16="http://schemas.microsoft.com/office/drawing/2014/main" id="{8579FF98-5C4B-F828-C66F-4BFD8BD80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431" y="7350888"/>
                <a:ext cx="228600" cy="369332"/>
              </a:xfrm>
              <a:prstGeom prst="rect">
                <a:avLst/>
              </a:prstGeom>
              <a:blipFill>
                <a:blip r:embed="rId22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8" name="TextBox 1437">
            <a:extLst>
              <a:ext uri="{FF2B5EF4-FFF2-40B4-BE49-F238E27FC236}">
                <a16:creationId xmlns:a16="http://schemas.microsoft.com/office/drawing/2014/main" id="{882BEDCF-83FD-DF1F-FAA2-82DA7DB8703E}"/>
              </a:ext>
            </a:extLst>
          </p:cNvPr>
          <p:cNvSpPr txBox="1"/>
          <p:nvPr/>
        </p:nvSpPr>
        <p:spPr>
          <a:xfrm>
            <a:off x="7940784" y="7342420"/>
            <a:ext cx="69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x400</a:t>
            </a:r>
            <a:endParaRPr lang="ko-KR" altLang="en-US" dirty="0"/>
          </a:p>
        </p:txBody>
      </p:sp>
      <p:cxnSp>
        <p:nvCxnSpPr>
          <p:cNvPr id="1441" name="직선 화살표 연결선 1440">
            <a:extLst>
              <a:ext uri="{FF2B5EF4-FFF2-40B4-BE49-F238E27FC236}">
                <a16:creationId xmlns:a16="http://schemas.microsoft.com/office/drawing/2014/main" id="{478A3936-1070-1B64-DC01-A0472D57B09F}"/>
              </a:ext>
            </a:extLst>
          </p:cNvPr>
          <p:cNvCxnSpPr>
            <a:cxnSpLocks/>
          </p:cNvCxnSpPr>
          <p:nvPr/>
        </p:nvCxnSpPr>
        <p:spPr>
          <a:xfrm>
            <a:off x="5586585" y="6020463"/>
            <a:ext cx="141405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6" name="직사각형 1445">
            <a:extLst>
              <a:ext uri="{FF2B5EF4-FFF2-40B4-BE49-F238E27FC236}">
                <a16:creationId xmlns:a16="http://schemas.microsoft.com/office/drawing/2014/main" id="{0ED46649-EFA3-37C5-52CA-DA14E99B7225}"/>
              </a:ext>
            </a:extLst>
          </p:cNvPr>
          <p:cNvSpPr/>
          <p:nvPr/>
        </p:nvSpPr>
        <p:spPr>
          <a:xfrm>
            <a:off x="3061478" y="5860584"/>
            <a:ext cx="2512352" cy="142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7" name="직사각형 1446">
            <a:extLst>
              <a:ext uri="{FF2B5EF4-FFF2-40B4-BE49-F238E27FC236}">
                <a16:creationId xmlns:a16="http://schemas.microsoft.com/office/drawing/2014/main" id="{9D52B180-55C7-1449-8888-AB9AAD6DB616}"/>
              </a:ext>
            </a:extLst>
          </p:cNvPr>
          <p:cNvSpPr/>
          <p:nvPr/>
        </p:nvSpPr>
        <p:spPr>
          <a:xfrm>
            <a:off x="7000400" y="5918294"/>
            <a:ext cx="727040" cy="2164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8" name="직사각형 1447">
            <a:extLst>
              <a:ext uri="{FF2B5EF4-FFF2-40B4-BE49-F238E27FC236}">
                <a16:creationId xmlns:a16="http://schemas.microsoft.com/office/drawing/2014/main" id="{5FD66B2B-FC23-3C7F-69A7-D34C2265424A}"/>
              </a:ext>
            </a:extLst>
          </p:cNvPr>
          <p:cNvSpPr/>
          <p:nvPr/>
        </p:nvSpPr>
        <p:spPr>
          <a:xfrm>
            <a:off x="8074991" y="5912519"/>
            <a:ext cx="706850" cy="221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0" name="연결선: 꺾임 1449">
            <a:extLst>
              <a:ext uri="{FF2B5EF4-FFF2-40B4-BE49-F238E27FC236}">
                <a16:creationId xmlns:a16="http://schemas.microsoft.com/office/drawing/2014/main" id="{4D5A4C29-E886-6EE8-4EB3-7CF97170F042}"/>
              </a:ext>
            </a:extLst>
          </p:cNvPr>
          <p:cNvCxnSpPr>
            <a:cxnSpLocks/>
            <a:stCxn id="7" idx="2"/>
            <a:endCxn id="1448" idx="0"/>
          </p:cNvCxnSpPr>
          <p:nvPr/>
        </p:nvCxnSpPr>
        <p:spPr>
          <a:xfrm rot="16200000" flipH="1">
            <a:off x="6760423" y="4244525"/>
            <a:ext cx="1148525" cy="218746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2" name="직사각형 1451">
            <a:extLst>
              <a:ext uri="{FF2B5EF4-FFF2-40B4-BE49-F238E27FC236}">
                <a16:creationId xmlns:a16="http://schemas.microsoft.com/office/drawing/2014/main" id="{A521CA05-6BA9-5B82-EA0D-7CCC7B2B3A75}"/>
              </a:ext>
            </a:extLst>
          </p:cNvPr>
          <p:cNvSpPr/>
          <p:nvPr/>
        </p:nvSpPr>
        <p:spPr>
          <a:xfrm>
            <a:off x="8059083" y="7730160"/>
            <a:ext cx="706850" cy="221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3" name="연결선: 꺾임 1452">
            <a:extLst>
              <a:ext uri="{FF2B5EF4-FFF2-40B4-BE49-F238E27FC236}">
                <a16:creationId xmlns:a16="http://schemas.microsoft.com/office/drawing/2014/main" id="{47B3FE4A-5866-71AA-1B6D-117434175130}"/>
              </a:ext>
            </a:extLst>
          </p:cNvPr>
          <p:cNvCxnSpPr>
            <a:cxnSpLocks/>
            <a:stCxn id="7" idx="2"/>
            <a:endCxn id="1452" idx="3"/>
          </p:cNvCxnSpPr>
          <p:nvPr/>
        </p:nvCxnSpPr>
        <p:spPr>
          <a:xfrm rot="16200000" flipH="1">
            <a:off x="5964979" y="5039968"/>
            <a:ext cx="3076929" cy="2524979"/>
          </a:xfrm>
          <a:prstGeom prst="bentConnector4">
            <a:avLst>
              <a:gd name="adj1" fmla="val 27012"/>
              <a:gd name="adj2" fmla="val 11408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2" name="연결선: 꺾임 1461">
            <a:extLst>
              <a:ext uri="{FF2B5EF4-FFF2-40B4-BE49-F238E27FC236}">
                <a16:creationId xmlns:a16="http://schemas.microsoft.com/office/drawing/2014/main" id="{823E2F55-7AB1-7874-1D83-9D6B96D07DA4}"/>
              </a:ext>
            </a:extLst>
          </p:cNvPr>
          <p:cNvCxnSpPr>
            <a:cxnSpLocks/>
            <a:stCxn id="1446" idx="3"/>
            <a:endCxn id="1465" idx="1"/>
          </p:cNvCxnSpPr>
          <p:nvPr/>
        </p:nvCxnSpPr>
        <p:spPr>
          <a:xfrm>
            <a:off x="5573830" y="6571402"/>
            <a:ext cx="1388837" cy="128392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5" name="직사각형 1464">
            <a:extLst>
              <a:ext uri="{FF2B5EF4-FFF2-40B4-BE49-F238E27FC236}">
                <a16:creationId xmlns:a16="http://schemas.microsoft.com/office/drawing/2014/main" id="{AC6B64CF-00E8-1EC1-CF9D-ED21D1355EFD}"/>
              </a:ext>
            </a:extLst>
          </p:cNvPr>
          <p:cNvSpPr/>
          <p:nvPr/>
        </p:nvSpPr>
        <p:spPr>
          <a:xfrm>
            <a:off x="6962667" y="7747094"/>
            <a:ext cx="727040" cy="2164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06" name="그룹 1505">
            <a:extLst>
              <a:ext uri="{FF2B5EF4-FFF2-40B4-BE49-F238E27FC236}">
                <a16:creationId xmlns:a16="http://schemas.microsoft.com/office/drawing/2014/main" id="{A97E5FC3-2467-274F-0C71-ADAC33F8BFC9}"/>
              </a:ext>
            </a:extLst>
          </p:cNvPr>
          <p:cNvGrpSpPr/>
          <p:nvPr/>
        </p:nvGrpSpPr>
        <p:grpSpPr>
          <a:xfrm>
            <a:off x="10610479" y="6190232"/>
            <a:ext cx="2580758" cy="1196793"/>
            <a:chOff x="7955796" y="5591489"/>
            <a:chExt cx="2580758" cy="1196793"/>
          </a:xfrm>
        </p:grpSpPr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576EE7D8-41E3-28CD-4392-57D27A379288}"/>
                </a:ext>
              </a:extLst>
            </p:cNvPr>
            <p:cNvSpPr/>
            <p:nvPr/>
          </p:nvSpPr>
          <p:spPr>
            <a:xfrm>
              <a:off x="8178120" y="5724466"/>
              <a:ext cx="2134567" cy="930839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8bit </a:t>
              </a:r>
              <a:r>
                <a:rPr lang="ko-KR" altLang="en-US" b="1" dirty="0">
                  <a:solidFill>
                    <a:schemeClr val="tx1"/>
                  </a:solidFill>
                </a:rPr>
                <a:t>가산기</a:t>
              </a:r>
            </a:p>
          </p:txBody>
        </p:sp>
        <p:cxnSp>
          <p:nvCxnSpPr>
            <p:cNvPr id="1470" name="직선 연결선 1469">
              <a:extLst>
                <a:ext uri="{FF2B5EF4-FFF2-40B4-BE49-F238E27FC236}">
                  <a16:creationId xmlns:a16="http://schemas.microsoft.com/office/drawing/2014/main" id="{AD8B6B5E-1DC3-388A-AFB3-0F70C83D6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927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1C0A9969-AF93-CAFB-767D-A51E7BD43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4097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2" name="직선 연결선 1471">
              <a:extLst>
                <a:ext uri="{FF2B5EF4-FFF2-40B4-BE49-F238E27FC236}">
                  <a16:creationId xmlns:a16="http://schemas.microsoft.com/office/drawing/2014/main" id="{5F853E0F-3F10-DD29-F01B-FB16962DB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921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직선 연결선 1472">
              <a:extLst>
                <a:ext uri="{FF2B5EF4-FFF2-40B4-BE49-F238E27FC236}">
                  <a16:creationId xmlns:a16="http://schemas.microsoft.com/office/drawing/2014/main" id="{490D4808-600D-D838-8AB6-6AAA62B4C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3745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4" name="직선 연결선 1473">
              <a:extLst>
                <a:ext uri="{FF2B5EF4-FFF2-40B4-BE49-F238E27FC236}">
                  <a16:creationId xmlns:a16="http://schemas.microsoft.com/office/drawing/2014/main" id="{3E0946CA-3AE6-052C-0DD0-9A064CAE2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8570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5" name="직선 연결선 1474">
              <a:extLst>
                <a:ext uri="{FF2B5EF4-FFF2-40B4-BE49-F238E27FC236}">
                  <a16:creationId xmlns:a16="http://schemas.microsoft.com/office/drawing/2014/main" id="{951BBE3B-5069-68A7-2306-CDCDA86DE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3394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직선 연결선 1475">
              <a:extLst>
                <a:ext uri="{FF2B5EF4-FFF2-40B4-BE49-F238E27FC236}">
                  <a16:creationId xmlns:a16="http://schemas.microsoft.com/office/drawing/2014/main" id="{3BE13FD0-9BAE-6D59-7ACB-BAA98DA66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8218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7" name="직선 연결선 1476">
              <a:extLst>
                <a:ext uri="{FF2B5EF4-FFF2-40B4-BE49-F238E27FC236}">
                  <a16:creationId xmlns:a16="http://schemas.microsoft.com/office/drawing/2014/main" id="{2449C05E-CB9E-0FE1-D0DC-BA66227D9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44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8" name="직선 연결선 1477">
              <a:extLst>
                <a:ext uri="{FF2B5EF4-FFF2-40B4-BE49-F238E27FC236}">
                  <a16:creationId xmlns:a16="http://schemas.microsoft.com/office/drawing/2014/main" id="{CC14C439-EFE4-CD65-2135-8A4EB240F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4880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직선 연결선 1478">
              <a:extLst>
                <a:ext uri="{FF2B5EF4-FFF2-40B4-BE49-F238E27FC236}">
                  <a16:creationId xmlns:a16="http://schemas.microsoft.com/office/drawing/2014/main" id="{842346DC-29F2-CB9F-45DB-536F09227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9705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0" name="직선 연결선 1479">
              <a:extLst>
                <a:ext uri="{FF2B5EF4-FFF2-40B4-BE49-F238E27FC236}">
                  <a16:creationId xmlns:a16="http://schemas.microsoft.com/office/drawing/2014/main" id="{AB8CD7BE-111F-359F-7401-48449D56C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4529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1" name="직선 연결선 1480">
              <a:extLst>
                <a:ext uri="{FF2B5EF4-FFF2-40B4-BE49-F238E27FC236}">
                  <a16:creationId xmlns:a16="http://schemas.microsoft.com/office/drawing/2014/main" id="{0C9D9994-4225-7A43-BBBB-610A24141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353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2" name="직선 연결선 1481">
              <a:extLst>
                <a:ext uri="{FF2B5EF4-FFF2-40B4-BE49-F238E27FC236}">
                  <a16:creationId xmlns:a16="http://schemas.microsoft.com/office/drawing/2014/main" id="{9B06603F-898F-AB7C-451E-69451C9AD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178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3" name="직선 연결선 1482">
              <a:extLst>
                <a:ext uri="{FF2B5EF4-FFF2-40B4-BE49-F238E27FC236}">
                  <a16:creationId xmlns:a16="http://schemas.microsoft.com/office/drawing/2014/main" id="{31CB31B5-A851-F106-5987-B8BB41F26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900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4" name="직선 연결선 1483">
              <a:extLst>
                <a:ext uri="{FF2B5EF4-FFF2-40B4-BE49-F238E27FC236}">
                  <a16:creationId xmlns:a16="http://schemas.microsoft.com/office/drawing/2014/main" id="{8ED5E91B-371A-BE23-B83A-D635026A4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826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직선 연결선 1484">
              <a:extLst>
                <a:ext uri="{FF2B5EF4-FFF2-40B4-BE49-F238E27FC236}">
                  <a16:creationId xmlns:a16="http://schemas.microsoft.com/office/drawing/2014/main" id="{0BE7F177-ACDB-3990-3D67-5FCD16BA6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65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6" name="직선 연결선 1485">
              <a:extLst>
                <a:ext uri="{FF2B5EF4-FFF2-40B4-BE49-F238E27FC236}">
                  <a16:creationId xmlns:a16="http://schemas.microsoft.com/office/drawing/2014/main" id="{2B04EDCB-DA69-B55B-561D-B88E07818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9272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7" name="직선 연결선 1486">
              <a:extLst>
                <a:ext uri="{FF2B5EF4-FFF2-40B4-BE49-F238E27FC236}">
                  <a16:creationId xmlns:a16="http://schemas.microsoft.com/office/drawing/2014/main" id="{A0B078A1-0E0C-777D-D86E-C39CAD9C8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041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8" name="직선 연결선 1487">
              <a:extLst>
                <a:ext uri="{FF2B5EF4-FFF2-40B4-BE49-F238E27FC236}">
                  <a16:creationId xmlns:a16="http://schemas.microsoft.com/office/drawing/2014/main" id="{F0643286-F57D-2146-E09A-95FE615EE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810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직선 연결선 1488">
              <a:extLst>
                <a:ext uri="{FF2B5EF4-FFF2-40B4-BE49-F238E27FC236}">
                  <a16:creationId xmlns:a16="http://schemas.microsoft.com/office/drawing/2014/main" id="{BE9B03E6-BE1A-1243-FAE0-56B7D1081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7579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직선 연결선 1497">
              <a:extLst>
                <a:ext uri="{FF2B5EF4-FFF2-40B4-BE49-F238E27FC236}">
                  <a16:creationId xmlns:a16="http://schemas.microsoft.com/office/drawing/2014/main" id="{520C24D6-6610-A362-83DD-015DB1A86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0348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9" name="직선 연결선 1498">
              <a:extLst>
                <a:ext uri="{FF2B5EF4-FFF2-40B4-BE49-F238E27FC236}">
                  <a16:creationId xmlns:a16="http://schemas.microsoft.com/office/drawing/2014/main" id="{97CC822A-C3B5-4ADA-3EB0-132933D24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117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0" name="직선 연결선 1499">
              <a:extLst>
                <a:ext uri="{FF2B5EF4-FFF2-40B4-BE49-F238E27FC236}">
                  <a16:creationId xmlns:a16="http://schemas.microsoft.com/office/drawing/2014/main" id="{4B5949F4-3D1D-D75A-19B9-9A2D814AD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886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1" name="직선 연결선 1500">
              <a:extLst>
                <a:ext uri="{FF2B5EF4-FFF2-40B4-BE49-F238E27FC236}">
                  <a16:creationId xmlns:a16="http://schemas.microsoft.com/office/drawing/2014/main" id="{2F8BABFA-E173-552B-013D-12E44DFE8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652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29B251CA-788A-7863-E2BA-0E8780C1CB38}"/>
                </a:ext>
              </a:extLst>
            </p:cNvPr>
            <p:cNvCxnSpPr>
              <a:cxnSpLocks/>
            </p:cNvCxnSpPr>
            <p:nvPr/>
          </p:nvCxnSpPr>
          <p:spPr>
            <a:xfrm>
              <a:off x="7955796" y="6189886"/>
              <a:ext cx="215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5" name="직선 연결선 1504">
              <a:extLst>
                <a:ext uri="{FF2B5EF4-FFF2-40B4-BE49-F238E27FC236}">
                  <a16:creationId xmlns:a16="http://schemas.microsoft.com/office/drawing/2014/main" id="{00BD646F-40BD-0B2A-6472-6F77B0FE2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868" y="6189886"/>
              <a:ext cx="215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7" name="그룹 1506">
            <a:extLst>
              <a:ext uri="{FF2B5EF4-FFF2-40B4-BE49-F238E27FC236}">
                <a16:creationId xmlns:a16="http://schemas.microsoft.com/office/drawing/2014/main" id="{53D982CA-36A3-263F-11EE-737035D99866}"/>
              </a:ext>
            </a:extLst>
          </p:cNvPr>
          <p:cNvGrpSpPr/>
          <p:nvPr/>
        </p:nvGrpSpPr>
        <p:grpSpPr>
          <a:xfrm>
            <a:off x="10592501" y="7855527"/>
            <a:ext cx="2580758" cy="1196793"/>
            <a:chOff x="7955796" y="5591489"/>
            <a:chExt cx="2580758" cy="1196793"/>
          </a:xfrm>
        </p:grpSpPr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149D9BA-B725-9ABB-FD5C-735E08B24ACE}"/>
                </a:ext>
              </a:extLst>
            </p:cNvPr>
            <p:cNvSpPr/>
            <p:nvPr/>
          </p:nvSpPr>
          <p:spPr>
            <a:xfrm>
              <a:off x="8178120" y="5724466"/>
              <a:ext cx="2134567" cy="930839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8bit </a:t>
              </a:r>
              <a:r>
                <a:rPr lang="ko-KR" altLang="en-US" b="1" dirty="0">
                  <a:solidFill>
                    <a:schemeClr val="tx1"/>
                  </a:solidFill>
                </a:rPr>
                <a:t>가산기</a:t>
              </a:r>
            </a:p>
          </p:txBody>
        </p:sp>
        <p:cxnSp>
          <p:nvCxnSpPr>
            <p:cNvPr id="1509" name="직선 연결선 1508">
              <a:extLst>
                <a:ext uri="{FF2B5EF4-FFF2-40B4-BE49-F238E27FC236}">
                  <a16:creationId xmlns:a16="http://schemas.microsoft.com/office/drawing/2014/main" id="{E96E9A6C-98C9-F37D-6426-A603573F3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927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직선 연결선 1509">
              <a:extLst>
                <a:ext uri="{FF2B5EF4-FFF2-40B4-BE49-F238E27FC236}">
                  <a16:creationId xmlns:a16="http://schemas.microsoft.com/office/drawing/2014/main" id="{DC2A37A0-8E4B-BA29-ED0E-38D864871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4097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1" name="직선 연결선 1510">
              <a:extLst>
                <a:ext uri="{FF2B5EF4-FFF2-40B4-BE49-F238E27FC236}">
                  <a16:creationId xmlns:a16="http://schemas.microsoft.com/office/drawing/2014/main" id="{F1DB2CC0-A5A1-3E7E-51E0-CAB96524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921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2" name="직선 연결선 1511">
              <a:extLst>
                <a:ext uri="{FF2B5EF4-FFF2-40B4-BE49-F238E27FC236}">
                  <a16:creationId xmlns:a16="http://schemas.microsoft.com/office/drawing/2014/main" id="{0B11FCBD-74C8-42EE-5911-800221C6A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3745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3" name="직선 연결선 1512">
              <a:extLst>
                <a:ext uri="{FF2B5EF4-FFF2-40B4-BE49-F238E27FC236}">
                  <a16:creationId xmlns:a16="http://schemas.microsoft.com/office/drawing/2014/main" id="{C93D04ED-9B8A-8187-76A1-85E042EE5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8570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4" name="직선 연결선 1513">
              <a:extLst>
                <a:ext uri="{FF2B5EF4-FFF2-40B4-BE49-F238E27FC236}">
                  <a16:creationId xmlns:a16="http://schemas.microsoft.com/office/drawing/2014/main" id="{732E574B-9046-5A9A-F9AF-0CF8B9D7B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3394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5" name="직선 연결선 1514">
              <a:extLst>
                <a:ext uri="{FF2B5EF4-FFF2-40B4-BE49-F238E27FC236}">
                  <a16:creationId xmlns:a16="http://schemas.microsoft.com/office/drawing/2014/main" id="{C45DFCB3-0F33-FDFF-707A-75ED7E79E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8218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직선 연결선 1515">
              <a:extLst>
                <a:ext uri="{FF2B5EF4-FFF2-40B4-BE49-F238E27FC236}">
                  <a16:creationId xmlns:a16="http://schemas.microsoft.com/office/drawing/2014/main" id="{E5194E84-A4DD-64C7-5873-D65FF790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44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7" name="직선 연결선 1516">
              <a:extLst>
                <a:ext uri="{FF2B5EF4-FFF2-40B4-BE49-F238E27FC236}">
                  <a16:creationId xmlns:a16="http://schemas.microsoft.com/office/drawing/2014/main" id="{C6A3D6F5-2E8A-8055-E757-B8F0D643A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4880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직선 연결선 1517">
              <a:extLst>
                <a:ext uri="{FF2B5EF4-FFF2-40B4-BE49-F238E27FC236}">
                  <a16:creationId xmlns:a16="http://schemas.microsoft.com/office/drawing/2014/main" id="{D17192F5-1720-C669-2AAE-046B4CE48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9705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직선 연결선 1518">
              <a:extLst>
                <a:ext uri="{FF2B5EF4-FFF2-40B4-BE49-F238E27FC236}">
                  <a16:creationId xmlns:a16="http://schemas.microsoft.com/office/drawing/2014/main" id="{8FDF369F-5FAC-AEDD-E469-BEDE14AE0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4529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0" name="직선 연결선 1519">
              <a:extLst>
                <a:ext uri="{FF2B5EF4-FFF2-40B4-BE49-F238E27FC236}">
                  <a16:creationId xmlns:a16="http://schemas.microsoft.com/office/drawing/2014/main" id="{35120C0D-DBF6-FCB0-E1A5-7B960D3F1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353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1" name="직선 연결선 1520">
              <a:extLst>
                <a:ext uri="{FF2B5EF4-FFF2-40B4-BE49-F238E27FC236}">
                  <a16:creationId xmlns:a16="http://schemas.microsoft.com/office/drawing/2014/main" id="{EE4F8204-E8B3-9372-4C27-17F386712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178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직선 연결선 1521">
              <a:extLst>
                <a:ext uri="{FF2B5EF4-FFF2-40B4-BE49-F238E27FC236}">
                  <a16:creationId xmlns:a16="http://schemas.microsoft.com/office/drawing/2014/main" id="{2BF67CC8-7601-205D-F7B9-0BD6414C2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900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3" name="직선 연결선 1522">
              <a:extLst>
                <a:ext uri="{FF2B5EF4-FFF2-40B4-BE49-F238E27FC236}">
                  <a16:creationId xmlns:a16="http://schemas.microsoft.com/office/drawing/2014/main" id="{29D7E378-7B2C-88F0-E569-8BAE3F548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826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4" name="직선 연결선 1523">
              <a:extLst>
                <a:ext uri="{FF2B5EF4-FFF2-40B4-BE49-F238E27FC236}">
                  <a16:creationId xmlns:a16="http://schemas.microsoft.com/office/drawing/2014/main" id="{F2A5D991-9343-0F04-8346-6F26A11C7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65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직선 연결선 1524">
              <a:extLst>
                <a:ext uri="{FF2B5EF4-FFF2-40B4-BE49-F238E27FC236}">
                  <a16:creationId xmlns:a16="http://schemas.microsoft.com/office/drawing/2014/main" id="{F2806CC1-21DD-1D54-ACAA-C79D2C830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9272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직선 연결선 1525">
              <a:extLst>
                <a:ext uri="{FF2B5EF4-FFF2-40B4-BE49-F238E27FC236}">
                  <a16:creationId xmlns:a16="http://schemas.microsoft.com/office/drawing/2014/main" id="{8EA8E3ED-076D-0036-22A2-E5ED5A8CF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041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7" name="직선 연결선 1526">
              <a:extLst>
                <a:ext uri="{FF2B5EF4-FFF2-40B4-BE49-F238E27FC236}">
                  <a16:creationId xmlns:a16="http://schemas.microsoft.com/office/drawing/2014/main" id="{D4CC8F46-F60D-DF72-08F7-1C9BD85D4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810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직선 연결선 1527">
              <a:extLst>
                <a:ext uri="{FF2B5EF4-FFF2-40B4-BE49-F238E27FC236}">
                  <a16:creationId xmlns:a16="http://schemas.microsoft.com/office/drawing/2014/main" id="{A83F0DD0-D053-0AC8-DB3A-DFF17EBA2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7579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9" name="직선 연결선 1528">
              <a:extLst>
                <a:ext uri="{FF2B5EF4-FFF2-40B4-BE49-F238E27FC236}">
                  <a16:creationId xmlns:a16="http://schemas.microsoft.com/office/drawing/2014/main" id="{DEB7EC59-605F-B8C2-7B79-AD47E1AA3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0348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0" name="직선 연결선 1529">
              <a:extLst>
                <a:ext uri="{FF2B5EF4-FFF2-40B4-BE49-F238E27FC236}">
                  <a16:creationId xmlns:a16="http://schemas.microsoft.com/office/drawing/2014/main" id="{4193431F-7A44-BB8B-34E9-C02745711C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117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직선 연결선 1530">
              <a:extLst>
                <a:ext uri="{FF2B5EF4-FFF2-40B4-BE49-F238E27FC236}">
                  <a16:creationId xmlns:a16="http://schemas.microsoft.com/office/drawing/2014/main" id="{6C2F5204-B6CE-5828-1128-CDA100373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886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2" name="직선 연결선 1531">
              <a:extLst>
                <a:ext uri="{FF2B5EF4-FFF2-40B4-BE49-F238E27FC236}">
                  <a16:creationId xmlns:a16="http://schemas.microsoft.com/office/drawing/2014/main" id="{E963FCE3-DB06-2B65-2000-90E7BAD5E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652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3" name="직선 연결선 1532">
              <a:extLst>
                <a:ext uri="{FF2B5EF4-FFF2-40B4-BE49-F238E27FC236}">
                  <a16:creationId xmlns:a16="http://schemas.microsoft.com/office/drawing/2014/main" id="{F163A948-BCA6-A8AA-A8F9-0F0F33ABAFE5}"/>
                </a:ext>
              </a:extLst>
            </p:cNvPr>
            <p:cNvCxnSpPr>
              <a:cxnSpLocks/>
            </p:cNvCxnSpPr>
            <p:nvPr/>
          </p:nvCxnSpPr>
          <p:spPr>
            <a:xfrm>
              <a:off x="7955796" y="6189886"/>
              <a:ext cx="215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직선 연결선 1533">
              <a:extLst>
                <a:ext uri="{FF2B5EF4-FFF2-40B4-BE49-F238E27FC236}">
                  <a16:creationId xmlns:a16="http://schemas.microsoft.com/office/drawing/2014/main" id="{77CEA456-C598-A8C3-E7AF-B231F14B30D5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868" y="6189886"/>
              <a:ext cx="215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5" name="그룹 1534">
            <a:extLst>
              <a:ext uri="{FF2B5EF4-FFF2-40B4-BE49-F238E27FC236}">
                <a16:creationId xmlns:a16="http://schemas.microsoft.com/office/drawing/2014/main" id="{9609807F-A8A0-A990-E9AE-EA776476E13A}"/>
              </a:ext>
            </a:extLst>
          </p:cNvPr>
          <p:cNvGrpSpPr/>
          <p:nvPr/>
        </p:nvGrpSpPr>
        <p:grpSpPr>
          <a:xfrm>
            <a:off x="14119644" y="7031958"/>
            <a:ext cx="2580758" cy="1196793"/>
            <a:chOff x="7955796" y="5591489"/>
            <a:chExt cx="2580758" cy="1196793"/>
          </a:xfrm>
        </p:grpSpPr>
        <p:sp>
          <p:nvSpPr>
            <p:cNvPr id="1536" name="직사각형 1535">
              <a:extLst>
                <a:ext uri="{FF2B5EF4-FFF2-40B4-BE49-F238E27FC236}">
                  <a16:creationId xmlns:a16="http://schemas.microsoft.com/office/drawing/2014/main" id="{A876F735-1A58-DEEB-83CD-949777A53427}"/>
                </a:ext>
              </a:extLst>
            </p:cNvPr>
            <p:cNvSpPr/>
            <p:nvPr/>
          </p:nvSpPr>
          <p:spPr>
            <a:xfrm>
              <a:off x="8178120" y="5724466"/>
              <a:ext cx="2134567" cy="930839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8bit </a:t>
              </a:r>
              <a:r>
                <a:rPr lang="ko-KR" altLang="en-US" b="1" dirty="0">
                  <a:solidFill>
                    <a:schemeClr val="tx1"/>
                  </a:solidFill>
                </a:rPr>
                <a:t>가산기</a:t>
              </a:r>
            </a:p>
          </p:txBody>
        </p:sp>
        <p:cxnSp>
          <p:nvCxnSpPr>
            <p:cNvPr id="1537" name="직선 연결선 1536">
              <a:extLst>
                <a:ext uri="{FF2B5EF4-FFF2-40B4-BE49-F238E27FC236}">
                  <a16:creationId xmlns:a16="http://schemas.microsoft.com/office/drawing/2014/main" id="{D47E53C5-78E0-618F-8C41-CF519EB30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927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8" name="직선 연결선 1537">
              <a:extLst>
                <a:ext uri="{FF2B5EF4-FFF2-40B4-BE49-F238E27FC236}">
                  <a16:creationId xmlns:a16="http://schemas.microsoft.com/office/drawing/2014/main" id="{B1C9994D-4411-28E3-E6D4-461779747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4097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9" name="직선 연결선 1538">
              <a:extLst>
                <a:ext uri="{FF2B5EF4-FFF2-40B4-BE49-F238E27FC236}">
                  <a16:creationId xmlns:a16="http://schemas.microsoft.com/office/drawing/2014/main" id="{A2031E4A-6376-F7EF-4CDC-FA9098EF4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921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직선 연결선 1539">
              <a:extLst>
                <a:ext uri="{FF2B5EF4-FFF2-40B4-BE49-F238E27FC236}">
                  <a16:creationId xmlns:a16="http://schemas.microsoft.com/office/drawing/2014/main" id="{50DDB4FA-FB14-A44D-CBF4-D83EBCF14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3745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1" name="직선 연결선 1540">
              <a:extLst>
                <a:ext uri="{FF2B5EF4-FFF2-40B4-BE49-F238E27FC236}">
                  <a16:creationId xmlns:a16="http://schemas.microsoft.com/office/drawing/2014/main" id="{79586932-7816-0AD7-ECFA-9E411028E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8570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2" name="직선 연결선 1541">
              <a:extLst>
                <a:ext uri="{FF2B5EF4-FFF2-40B4-BE49-F238E27FC236}">
                  <a16:creationId xmlns:a16="http://schemas.microsoft.com/office/drawing/2014/main" id="{18996101-0884-E1DE-F4D2-A196D7540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3394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직선 연결선 1542">
              <a:extLst>
                <a:ext uri="{FF2B5EF4-FFF2-40B4-BE49-F238E27FC236}">
                  <a16:creationId xmlns:a16="http://schemas.microsoft.com/office/drawing/2014/main" id="{90199A9B-DDA6-C01D-22E3-9214C17F0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8218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4" name="직선 연결선 1543">
              <a:extLst>
                <a:ext uri="{FF2B5EF4-FFF2-40B4-BE49-F238E27FC236}">
                  <a16:creationId xmlns:a16="http://schemas.microsoft.com/office/drawing/2014/main" id="{EF54AE40-C518-0D40-F75C-6A0BFF6D5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44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5" name="직선 연결선 1544">
              <a:extLst>
                <a:ext uri="{FF2B5EF4-FFF2-40B4-BE49-F238E27FC236}">
                  <a16:creationId xmlns:a16="http://schemas.microsoft.com/office/drawing/2014/main" id="{88510CD9-2AA2-6196-2A1C-10350B5B3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4880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6" name="직선 연결선 1545">
              <a:extLst>
                <a:ext uri="{FF2B5EF4-FFF2-40B4-BE49-F238E27FC236}">
                  <a16:creationId xmlns:a16="http://schemas.microsoft.com/office/drawing/2014/main" id="{E3835885-AD80-B98D-15D1-C7CA4C43D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9705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7" name="직선 연결선 1546">
              <a:extLst>
                <a:ext uri="{FF2B5EF4-FFF2-40B4-BE49-F238E27FC236}">
                  <a16:creationId xmlns:a16="http://schemas.microsoft.com/office/drawing/2014/main" id="{9EB1C4A4-A4BB-A226-C227-167A04FF2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4529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8" name="직선 연결선 1547">
              <a:extLst>
                <a:ext uri="{FF2B5EF4-FFF2-40B4-BE49-F238E27FC236}">
                  <a16:creationId xmlns:a16="http://schemas.microsoft.com/office/drawing/2014/main" id="{60A24578-52D4-DA9C-C5DA-6957C94E9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353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9" name="직선 연결선 1548">
              <a:extLst>
                <a:ext uri="{FF2B5EF4-FFF2-40B4-BE49-F238E27FC236}">
                  <a16:creationId xmlns:a16="http://schemas.microsoft.com/office/drawing/2014/main" id="{8194C091-5014-0867-2F0D-2C76C4A12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178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0" name="직선 연결선 1549">
              <a:extLst>
                <a:ext uri="{FF2B5EF4-FFF2-40B4-BE49-F238E27FC236}">
                  <a16:creationId xmlns:a16="http://schemas.microsoft.com/office/drawing/2014/main" id="{B131C5EF-1EBB-BB34-423E-9D1E3C468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900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1" name="직선 연결선 1550">
              <a:extLst>
                <a:ext uri="{FF2B5EF4-FFF2-40B4-BE49-F238E27FC236}">
                  <a16:creationId xmlns:a16="http://schemas.microsoft.com/office/drawing/2014/main" id="{07DE3D77-A781-A150-1072-22E14B4E2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826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2" name="직선 연결선 1551">
              <a:extLst>
                <a:ext uri="{FF2B5EF4-FFF2-40B4-BE49-F238E27FC236}">
                  <a16:creationId xmlns:a16="http://schemas.microsoft.com/office/drawing/2014/main" id="{B15A7414-5B42-A784-DFDC-C9CCA6172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652" y="5591489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3" name="직선 연결선 1552">
              <a:extLst>
                <a:ext uri="{FF2B5EF4-FFF2-40B4-BE49-F238E27FC236}">
                  <a16:creationId xmlns:a16="http://schemas.microsoft.com/office/drawing/2014/main" id="{0F059927-93F7-9D3A-E237-CCB445341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9272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4" name="직선 연결선 1553">
              <a:extLst>
                <a:ext uri="{FF2B5EF4-FFF2-40B4-BE49-F238E27FC236}">
                  <a16:creationId xmlns:a16="http://schemas.microsoft.com/office/drawing/2014/main" id="{98D3F3A5-CC01-0C9E-3374-9C3F45E79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041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5" name="직선 연결선 1554">
              <a:extLst>
                <a:ext uri="{FF2B5EF4-FFF2-40B4-BE49-F238E27FC236}">
                  <a16:creationId xmlns:a16="http://schemas.microsoft.com/office/drawing/2014/main" id="{226C5B25-43C7-2FCC-BB01-2DFC68D1A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810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6" name="직선 연결선 1555">
              <a:extLst>
                <a:ext uri="{FF2B5EF4-FFF2-40B4-BE49-F238E27FC236}">
                  <a16:creationId xmlns:a16="http://schemas.microsoft.com/office/drawing/2014/main" id="{FF79DFB9-A86D-4224-D130-D350FB382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7579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7" name="직선 연결선 1556">
              <a:extLst>
                <a:ext uri="{FF2B5EF4-FFF2-40B4-BE49-F238E27FC236}">
                  <a16:creationId xmlns:a16="http://schemas.microsoft.com/office/drawing/2014/main" id="{CA745F96-0A15-A72A-38FA-D836B499A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0348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8" name="직선 연결선 1557">
              <a:extLst>
                <a:ext uri="{FF2B5EF4-FFF2-40B4-BE49-F238E27FC236}">
                  <a16:creationId xmlns:a16="http://schemas.microsoft.com/office/drawing/2014/main" id="{F59AE208-9EA4-9CC7-E2DE-EEE5B896C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117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직선 연결선 1558">
              <a:extLst>
                <a:ext uri="{FF2B5EF4-FFF2-40B4-BE49-F238E27FC236}">
                  <a16:creationId xmlns:a16="http://schemas.microsoft.com/office/drawing/2014/main" id="{609DEFC0-05CB-33D3-3448-B38DE3DAE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886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직선 연결선 1559">
              <a:extLst>
                <a:ext uri="{FF2B5EF4-FFF2-40B4-BE49-F238E27FC236}">
                  <a16:creationId xmlns:a16="http://schemas.microsoft.com/office/drawing/2014/main" id="{6AA87E69-B908-81C5-484F-0D1233E04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652" y="6655305"/>
              <a:ext cx="0" cy="1329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직선 연결선 1560">
              <a:extLst>
                <a:ext uri="{FF2B5EF4-FFF2-40B4-BE49-F238E27FC236}">
                  <a16:creationId xmlns:a16="http://schemas.microsoft.com/office/drawing/2014/main" id="{8A1AB1BF-2ADA-7613-6C50-ED1CC59EF3A6}"/>
                </a:ext>
              </a:extLst>
            </p:cNvPr>
            <p:cNvCxnSpPr>
              <a:cxnSpLocks/>
            </p:cNvCxnSpPr>
            <p:nvPr/>
          </p:nvCxnSpPr>
          <p:spPr>
            <a:xfrm>
              <a:off x="7955796" y="6189886"/>
              <a:ext cx="215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직선 연결선 1561">
              <a:extLst>
                <a:ext uri="{FF2B5EF4-FFF2-40B4-BE49-F238E27FC236}">
                  <a16:creationId xmlns:a16="http://schemas.microsoft.com/office/drawing/2014/main" id="{5A120657-9F55-9700-091B-ACBEB5D5B5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868" y="6189886"/>
              <a:ext cx="215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4" name="생각 풍선: 구름 모양 1563">
            <a:extLst>
              <a:ext uri="{FF2B5EF4-FFF2-40B4-BE49-F238E27FC236}">
                <a16:creationId xmlns:a16="http://schemas.microsoft.com/office/drawing/2014/main" id="{FF11A24B-6A0E-B2C7-8D61-AC7448D41DD0}"/>
              </a:ext>
            </a:extLst>
          </p:cNvPr>
          <p:cNvSpPr/>
          <p:nvPr/>
        </p:nvSpPr>
        <p:spPr>
          <a:xfrm>
            <a:off x="9244457" y="4860962"/>
            <a:ext cx="2066886" cy="1487627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8</a:t>
            </a:r>
            <a:r>
              <a:rPr lang="ko-KR" altLang="en-US" sz="1600" dirty="0">
                <a:solidFill>
                  <a:schemeClr val="tx1"/>
                </a:solidFill>
              </a:rPr>
              <a:t>비트 곱셈 결과 </a:t>
            </a:r>
            <a:r>
              <a:rPr lang="en-US" altLang="ko-KR" sz="1600" dirty="0">
                <a:solidFill>
                  <a:schemeClr val="tx1"/>
                </a:solidFill>
              </a:rPr>
              <a:t>16</a:t>
            </a:r>
            <a:r>
              <a:rPr lang="ko-KR" altLang="en-US" sz="1600" dirty="0">
                <a:solidFill>
                  <a:schemeClr val="tx1"/>
                </a:solidFill>
              </a:rPr>
              <a:t>비트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추가 연산 필요</a:t>
            </a:r>
            <a:r>
              <a:rPr lang="en-US" altLang="ko-KR" sz="1600" dirty="0">
                <a:solidFill>
                  <a:schemeClr val="tx1"/>
                </a:solidFill>
              </a:rPr>
              <a:t>..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5" name="TextBox 1564">
                <a:extLst>
                  <a:ext uri="{FF2B5EF4-FFF2-40B4-BE49-F238E27FC236}">
                    <a16:creationId xmlns:a16="http://schemas.microsoft.com/office/drawing/2014/main" id="{75FABEE7-63BF-32A9-2D21-2B55DB45CCC5}"/>
                  </a:ext>
                </a:extLst>
              </p:cNvPr>
              <p:cNvSpPr txBox="1"/>
              <p:nvPr/>
            </p:nvSpPr>
            <p:spPr>
              <a:xfrm>
                <a:off x="11757444" y="7405921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solidFill>
                            <a:srgbClr val="5788C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5" name="TextBox 1564">
                <a:extLst>
                  <a:ext uri="{FF2B5EF4-FFF2-40B4-BE49-F238E27FC236}">
                    <a16:creationId xmlns:a16="http://schemas.microsoft.com/office/drawing/2014/main" id="{75FABEE7-63BF-32A9-2D21-2B55DB45C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44" y="7405921"/>
                <a:ext cx="228600" cy="369332"/>
              </a:xfrm>
              <a:prstGeom prst="rect">
                <a:avLst/>
              </a:prstGeom>
              <a:blipFill>
                <a:blip r:embed="rId23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6" name="TextBox 1565">
            <a:extLst>
              <a:ext uri="{FF2B5EF4-FFF2-40B4-BE49-F238E27FC236}">
                <a16:creationId xmlns:a16="http://schemas.microsoft.com/office/drawing/2014/main" id="{4E466CD8-F9FA-3371-7E38-5AA5B2A1BADB}"/>
              </a:ext>
            </a:extLst>
          </p:cNvPr>
          <p:cNvSpPr txBox="1"/>
          <p:nvPr/>
        </p:nvSpPr>
        <p:spPr>
          <a:xfrm>
            <a:off x="11913797" y="7397453"/>
            <a:ext cx="69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x200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7" name="TextBox 1566">
                <a:extLst>
                  <a:ext uri="{FF2B5EF4-FFF2-40B4-BE49-F238E27FC236}">
                    <a16:creationId xmlns:a16="http://schemas.microsoft.com/office/drawing/2014/main" id="{11141478-076F-A1EC-C470-F8814149234B}"/>
                  </a:ext>
                </a:extLst>
              </p:cNvPr>
              <p:cNvSpPr txBox="1"/>
              <p:nvPr/>
            </p:nvSpPr>
            <p:spPr>
              <a:xfrm rot="5400000">
                <a:off x="13428010" y="744812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solidFill>
                            <a:srgbClr val="5788C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7" name="TextBox 1566">
                <a:extLst>
                  <a:ext uri="{FF2B5EF4-FFF2-40B4-BE49-F238E27FC236}">
                    <a16:creationId xmlns:a16="http://schemas.microsoft.com/office/drawing/2014/main" id="{11141478-076F-A1EC-C470-F88141492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428010" y="7448128"/>
                <a:ext cx="228600" cy="369332"/>
              </a:xfrm>
              <a:prstGeom prst="rect">
                <a:avLst/>
              </a:prstGeom>
              <a:blipFill>
                <a:blip r:embed="rId2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4A686635-531F-9143-4D46-2E778288921E}"/>
              </a:ext>
            </a:extLst>
          </p:cNvPr>
          <p:cNvSpPr/>
          <p:nvPr/>
        </p:nvSpPr>
        <p:spPr>
          <a:xfrm>
            <a:off x="11030140" y="1477694"/>
            <a:ext cx="2066886" cy="1487627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Chip </a:t>
            </a:r>
            <a:r>
              <a:rPr lang="ko-KR" altLang="en-US" sz="1600" dirty="0">
                <a:solidFill>
                  <a:schemeClr val="tx1"/>
                </a:solidFill>
              </a:rPr>
              <a:t>크기가 늘어남</a:t>
            </a:r>
          </a:p>
        </p:txBody>
      </p:sp>
    </p:spTree>
    <p:extLst>
      <p:ext uri="{BB962C8B-B14F-4D97-AF65-F5344CB8AC3E}">
        <p14:creationId xmlns:p14="http://schemas.microsoft.com/office/powerpoint/2010/main" val="33352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868D-76FF-60E1-CF4F-D5E79EA0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표 61">
                <a:extLst>
                  <a:ext uri="{FF2B5EF4-FFF2-40B4-BE49-F238E27FC236}">
                    <a16:creationId xmlns:a16="http://schemas.microsoft.com/office/drawing/2014/main" id="{781C913A-9EFC-0BCF-BDA4-064C9D37C9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971351"/>
                  </p:ext>
                </p:extLst>
              </p:nvPr>
            </p:nvGraphicFramePr>
            <p:xfrm>
              <a:off x="6767837" y="5877759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표 61">
                <a:extLst>
                  <a:ext uri="{FF2B5EF4-FFF2-40B4-BE49-F238E27FC236}">
                    <a16:creationId xmlns:a16="http://schemas.microsoft.com/office/drawing/2014/main" id="{781C913A-9EFC-0BCF-BDA4-064C9D37C9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971351"/>
                  </p:ext>
                </p:extLst>
              </p:nvPr>
            </p:nvGraphicFramePr>
            <p:xfrm>
              <a:off x="6767837" y="5877759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표 62">
                <a:extLst>
                  <a:ext uri="{FF2B5EF4-FFF2-40B4-BE49-F238E27FC236}">
                    <a16:creationId xmlns:a16="http://schemas.microsoft.com/office/drawing/2014/main" id="{F8821F02-CBE3-7C0A-DB0B-6E737B31B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855930"/>
                  </p:ext>
                </p:extLst>
              </p:nvPr>
            </p:nvGraphicFramePr>
            <p:xfrm>
              <a:off x="6718744" y="589044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표 62">
                <a:extLst>
                  <a:ext uri="{FF2B5EF4-FFF2-40B4-BE49-F238E27FC236}">
                    <a16:creationId xmlns:a16="http://schemas.microsoft.com/office/drawing/2014/main" id="{F8821F02-CBE3-7C0A-DB0B-6E737B31B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855930"/>
                  </p:ext>
                </p:extLst>
              </p:nvPr>
            </p:nvGraphicFramePr>
            <p:xfrm>
              <a:off x="6718744" y="589044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표 63">
                <a:extLst>
                  <a:ext uri="{FF2B5EF4-FFF2-40B4-BE49-F238E27FC236}">
                    <a16:creationId xmlns:a16="http://schemas.microsoft.com/office/drawing/2014/main" id="{6EFD2AB0-0A48-0BD1-1253-68086E7504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570776"/>
                  </p:ext>
                </p:extLst>
              </p:nvPr>
            </p:nvGraphicFramePr>
            <p:xfrm>
              <a:off x="6673882" y="590159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표 63">
                <a:extLst>
                  <a:ext uri="{FF2B5EF4-FFF2-40B4-BE49-F238E27FC236}">
                    <a16:creationId xmlns:a16="http://schemas.microsoft.com/office/drawing/2014/main" id="{6EFD2AB0-0A48-0BD1-1253-68086E7504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570776"/>
                  </p:ext>
                </p:extLst>
              </p:nvPr>
            </p:nvGraphicFramePr>
            <p:xfrm>
              <a:off x="6673882" y="590159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t="-1408" r="-204651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408" r="-10229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326" t="-1408" r="-3488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t="-102857" r="-204651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2857" r="-10229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326" t="-102857" r="-3488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t="-200000" r="-204651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10229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326" t="-200000" r="-348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표 64">
                <a:extLst>
                  <a:ext uri="{FF2B5EF4-FFF2-40B4-BE49-F238E27FC236}">
                    <a16:creationId xmlns:a16="http://schemas.microsoft.com/office/drawing/2014/main" id="{E93D27E4-7D2B-D83E-BE8A-4A4CA28585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584266"/>
                  </p:ext>
                </p:extLst>
              </p:nvPr>
            </p:nvGraphicFramePr>
            <p:xfrm>
              <a:off x="6624003" y="590990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표 64">
                <a:extLst>
                  <a:ext uri="{FF2B5EF4-FFF2-40B4-BE49-F238E27FC236}">
                    <a16:creationId xmlns:a16="http://schemas.microsoft.com/office/drawing/2014/main" id="{E93D27E4-7D2B-D83E-BE8A-4A4CA28585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584266"/>
                  </p:ext>
                </p:extLst>
              </p:nvPr>
            </p:nvGraphicFramePr>
            <p:xfrm>
              <a:off x="6624003" y="5909902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F5527973-348B-E6CC-EDAD-4F2EC543B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717581"/>
                  </p:ext>
                </p:extLst>
              </p:nvPr>
            </p:nvGraphicFramePr>
            <p:xfrm>
              <a:off x="6574911" y="592047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F5527973-348B-E6CC-EDAD-4F2EC543B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717581"/>
                  </p:ext>
                </p:extLst>
              </p:nvPr>
            </p:nvGraphicFramePr>
            <p:xfrm>
              <a:off x="6574911" y="592047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E70BE848-256E-B564-9D7B-E045C480E3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560768"/>
                  </p:ext>
                </p:extLst>
              </p:nvPr>
            </p:nvGraphicFramePr>
            <p:xfrm>
              <a:off x="6527931" y="593162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E70BE848-256E-B564-9D7B-E045C480E3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560768"/>
                  </p:ext>
                </p:extLst>
              </p:nvPr>
            </p:nvGraphicFramePr>
            <p:xfrm>
              <a:off x="6527931" y="593162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2817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326" t="-2817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2817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04286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326" t="-104286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104286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201408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326" t="-201408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201408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표 67">
                <a:extLst>
                  <a:ext uri="{FF2B5EF4-FFF2-40B4-BE49-F238E27FC236}">
                    <a16:creationId xmlns:a16="http://schemas.microsoft.com/office/drawing/2014/main" id="{24FF4598-0BF6-D2C1-BD40-95A3F22E9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3131532"/>
                  </p:ext>
                </p:extLst>
              </p:nvPr>
            </p:nvGraphicFramePr>
            <p:xfrm>
              <a:off x="6479856" y="594489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표 67">
                <a:extLst>
                  <a:ext uri="{FF2B5EF4-FFF2-40B4-BE49-F238E27FC236}">
                    <a16:creationId xmlns:a16="http://schemas.microsoft.com/office/drawing/2014/main" id="{24FF4598-0BF6-D2C1-BD40-95A3F22E9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3131532"/>
                  </p:ext>
                </p:extLst>
              </p:nvPr>
            </p:nvGraphicFramePr>
            <p:xfrm>
              <a:off x="6479856" y="594489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49" t="-1408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326" t="-1408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000" t="-1408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49" t="-102857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326" t="-102857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000" t="-102857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49" t="-200000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326" t="-200000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000" t="-200000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표 68">
                <a:extLst>
                  <a:ext uri="{FF2B5EF4-FFF2-40B4-BE49-F238E27FC236}">
                    <a16:creationId xmlns:a16="http://schemas.microsoft.com/office/drawing/2014/main" id="{009552AA-D9A4-5A85-CC4B-2FFBC09B46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1074697"/>
                  </p:ext>
                </p:extLst>
              </p:nvPr>
            </p:nvGraphicFramePr>
            <p:xfrm>
              <a:off x="6429978" y="595954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표 68">
                <a:extLst>
                  <a:ext uri="{FF2B5EF4-FFF2-40B4-BE49-F238E27FC236}">
                    <a16:creationId xmlns:a16="http://schemas.microsoft.com/office/drawing/2014/main" id="{009552AA-D9A4-5A85-CC4B-2FFBC09B46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1074697"/>
                  </p:ext>
                </p:extLst>
              </p:nvPr>
            </p:nvGraphicFramePr>
            <p:xfrm>
              <a:off x="6429978" y="595954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163" t="-1408" r="-204651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1408" r="-10229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326" t="-1408" r="-3488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163" t="-102857" r="-204651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102857" r="-10229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326" t="-102857" r="-3488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163" t="-200000" r="-204651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200000" r="-10229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326" t="-200000" r="-348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표 69">
                <a:extLst>
                  <a:ext uri="{FF2B5EF4-FFF2-40B4-BE49-F238E27FC236}">
                    <a16:creationId xmlns:a16="http://schemas.microsoft.com/office/drawing/2014/main" id="{7290C594-10E5-5EF6-8781-2355CC0327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9193644"/>
                  </p:ext>
                </p:extLst>
              </p:nvPr>
            </p:nvGraphicFramePr>
            <p:xfrm>
              <a:off x="6376650" y="597434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표 69">
                <a:extLst>
                  <a:ext uri="{FF2B5EF4-FFF2-40B4-BE49-F238E27FC236}">
                    <a16:creationId xmlns:a16="http://schemas.microsoft.com/office/drawing/2014/main" id="{7290C594-10E5-5EF6-8781-2355CC0327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9193644"/>
                  </p:ext>
                </p:extLst>
              </p:nvPr>
            </p:nvGraphicFramePr>
            <p:xfrm>
              <a:off x="6376650" y="597434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326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1149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3488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326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1149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3488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326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1149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3488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B8CE0193-059A-5EBB-5F7F-F7E051B07A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548330"/>
                  </p:ext>
                </p:extLst>
              </p:nvPr>
            </p:nvGraphicFramePr>
            <p:xfrm>
              <a:off x="6323323" y="598973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B8CE0193-059A-5EBB-5F7F-F7E051B07A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548330"/>
                  </p:ext>
                </p:extLst>
              </p:nvPr>
            </p:nvGraphicFramePr>
            <p:xfrm>
              <a:off x="6323323" y="598973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2" name="왼쪽 중괄호 71">
            <a:extLst>
              <a:ext uri="{FF2B5EF4-FFF2-40B4-BE49-F238E27FC236}">
                <a16:creationId xmlns:a16="http://schemas.microsoft.com/office/drawing/2014/main" id="{3D8CD100-2A2A-D3DC-34A1-099E74852CEF}"/>
              </a:ext>
            </a:extLst>
          </p:cNvPr>
          <p:cNvSpPr/>
          <p:nvPr/>
        </p:nvSpPr>
        <p:spPr>
          <a:xfrm rot="4164892">
            <a:off x="6473902" y="5547627"/>
            <a:ext cx="111671" cy="6601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5F2727-8023-EAE9-72A5-8F18D77D4A3F}"/>
              </a:ext>
            </a:extLst>
          </p:cNvPr>
          <p:cNvSpPr txBox="1"/>
          <p:nvPr/>
        </p:nvSpPr>
        <p:spPr>
          <a:xfrm>
            <a:off x="6230081" y="5480230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id="{5CE4550A-63A8-3761-AEA2-3DD02517B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426167"/>
                  </p:ext>
                </p:extLst>
              </p:nvPr>
            </p:nvGraphicFramePr>
            <p:xfrm>
              <a:off x="6291634" y="668165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id="{5CE4550A-63A8-3761-AEA2-3DD02517B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426167"/>
                  </p:ext>
                </p:extLst>
              </p:nvPr>
            </p:nvGraphicFramePr>
            <p:xfrm>
              <a:off x="6291634" y="6681650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A9CF6E-14F6-87A1-E639-2F78D8F6D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76572"/>
              </p:ext>
            </p:extLst>
          </p:nvPr>
        </p:nvGraphicFramePr>
        <p:xfrm>
          <a:off x="3945838" y="6808923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134D66E-1DC5-3245-026B-AF5D39F40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370406"/>
              </p:ext>
            </p:extLst>
          </p:nvPr>
        </p:nvGraphicFramePr>
        <p:xfrm>
          <a:off x="4306736" y="6385638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30989CCF-291B-DA4B-1E02-B116486050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348169"/>
                  </p:ext>
                </p:extLst>
              </p:nvPr>
            </p:nvGraphicFramePr>
            <p:xfrm>
              <a:off x="1892970" y="595161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30989CCF-291B-DA4B-1E02-B116486050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348169"/>
                  </p:ext>
                </p:extLst>
              </p:nvPr>
            </p:nvGraphicFramePr>
            <p:xfrm>
              <a:off x="1892970" y="595161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204D6071-EEB5-6D3D-7610-CC821DB3D0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582695"/>
                  </p:ext>
                </p:extLst>
              </p:nvPr>
            </p:nvGraphicFramePr>
            <p:xfrm>
              <a:off x="1584150" y="6268618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204D6071-EEB5-6D3D-7610-CC821DB3D0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582695"/>
                  </p:ext>
                </p:extLst>
              </p:nvPr>
            </p:nvGraphicFramePr>
            <p:xfrm>
              <a:off x="1584150" y="6268618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49" t="-1408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2326" t="-1408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1408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49" t="-102857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2326" t="-102857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102857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49" t="-200000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2326" t="-200000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0000" t="-200000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8">
            <a:extLst>
              <a:ext uri="{FF2B5EF4-FFF2-40B4-BE49-F238E27FC236}">
                <a16:creationId xmlns:a16="http://schemas.microsoft.com/office/drawing/2014/main" id="{397154E5-3B7D-6CCD-B1B5-92CEC6FC01A6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85FB7-CE78-B24D-636C-170F4C39C911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Total Parameter </a:t>
            </a:r>
            <a:r>
              <a:rPr lang="ko-KR" altLang="en-US" sz="3200" dirty="0"/>
              <a:t>구하기</a:t>
            </a:r>
          </a:p>
        </p:txBody>
      </p:sp>
      <p:pic>
        <p:nvPicPr>
          <p:cNvPr id="5" name="그림 4" descr="텍스트, 소프트웨어, 컴퓨터 아이콘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59B16A-BF04-E0A6-0A26-28EFC374BF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1" t="41339" r="25351" b="24877"/>
          <a:stretch/>
        </p:blipFill>
        <p:spPr>
          <a:xfrm>
            <a:off x="789043" y="2019300"/>
            <a:ext cx="6248399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1DA4147-49D9-6940-946A-1BEF6FF64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3569480"/>
                  </p:ext>
                </p:extLst>
              </p:nvPr>
            </p:nvGraphicFramePr>
            <p:xfrm>
              <a:off x="1443085" y="644050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1DA4147-49D9-6940-946A-1BEF6FF64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3569480"/>
                  </p:ext>
                </p:extLst>
              </p:nvPr>
            </p:nvGraphicFramePr>
            <p:xfrm>
              <a:off x="1443085" y="644050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315D99-0610-958D-CAD4-965C95BF6E23}"/>
                  </a:ext>
                </a:extLst>
              </p:cNvPr>
              <p:cNvSpPr txBox="1"/>
              <p:nvPr/>
            </p:nvSpPr>
            <p:spPr>
              <a:xfrm rot="5400000">
                <a:off x="1533933" y="5912067"/>
                <a:ext cx="333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315D99-0610-958D-CAD4-965C95BF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33933" y="5912067"/>
                <a:ext cx="3332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BD962E2-582E-BD49-6914-9485417A5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00803"/>
              </p:ext>
            </p:extLst>
          </p:nvPr>
        </p:nvGraphicFramePr>
        <p:xfrm>
          <a:off x="3831670" y="6919522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124A5C-A671-AA5A-8308-6FECEDA5B5C2}"/>
                  </a:ext>
                </a:extLst>
              </p:cNvPr>
              <p:cNvSpPr txBox="1"/>
              <p:nvPr/>
            </p:nvSpPr>
            <p:spPr>
              <a:xfrm rot="5400000">
                <a:off x="3973848" y="6504703"/>
                <a:ext cx="3332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124A5C-A671-AA5A-8308-6FECEDA5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973848" y="6504703"/>
                <a:ext cx="3332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9D65C9-FE6F-7E96-1910-DDB4755922EE}"/>
                  </a:ext>
                </a:extLst>
              </p:cNvPr>
              <p:cNvSpPr txBox="1"/>
              <p:nvPr/>
            </p:nvSpPr>
            <p:spPr>
              <a:xfrm>
                <a:off x="11271316" y="2157888"/>
                <a:ext cx="5955912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𝑻𝒐𝒕𝒂𝒍</m:t>
                    </m:r>
                  </m:oMath>
                </a14:m>
                <a:r>
                  <a:rPr lang="en-US" altLang="ko-KR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𝑷𝒂𝒓𝒂𝒎𝒆𝒕𝒆𝒓𝒔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ko-KR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altLang="ko-KR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altLang="ko-KR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𝟏𝟑𝟓𝟎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3200" b="1" dirty="0"/>
                  <a:t>)*10  </a:t>
                </a:r>
              </a:p>
              <a:p>
                <a:pPr algn="ctr"/>
                <a:r>
                  <a:rPr lang="en-US" altLang="ko-KR" sz="3200" b="1" dirty="0"/>
                  <a:t>= </a:t>
                </a:r>
                <a:r>
                  <a:rPr lang="en-US" altLang="ko-KR" sz="3200" b="1" u="sng" dirty="0"/>
                  <a:t>16,475</a:t>
                </a:r>
                <a:r>
                  <a:rPr lang="ko-KR" altLang="en-US" sz="3200" b="1" u="sng" dirty="0"/>
                  <a:t>개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9D65C9-FE6F-7E96-1910-DDB47559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316" y="2157888"/>
                <a:ext cx="5955912" cy="2462213"/>
              </a:xfrm>
              <a:prstGeom prst="rect">
                <a:avLst/>
              </a:prstGeom>
              <a:blipFill>
                <a:blip r:embed="rId19"/>
                <a:stretch>
                  <a:fillRect b="-9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8998D85-0CC2-8422-CC8E-26A13C9AEF51}"/>
              </a:ext>
            </a:extLst>
          </p:cNvPr>
          <p:cNvSpPr txBox="1"/>
          <p:nvPr/>
        </p:nvSpPr>
        <p:spPr>
          <a:xfrm>
            <a:off x="1036308" y="9239788"/>
            <a:ext cx="608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Parameters = (K x # of input channel) x # of kernel + # of kernel</a:t>
            </a:r>
          </a:p>
          <a:p>
            <a:r>
              <a:rPr lang="en-US" altLang="ko-KR" dirty="0"/>
              <a:t>- K : kernel size(kernel width * kernel length)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8653B5-C530-BC8D-D361-0D0744DE254D}"/>
              </a:ext>
            </a:extLst>
          </p:cNvPr>
          <p:cNvSpPr/>
          <p:nvPr/>
        </p:nvSpPr>
        <p:spPr>
          <a:xfrm>
            <a:off x="1070175" y="3830786"/>
            <a:ext cx="1901625" cy="635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0FF14F-86CC-1D16-CD5D-817243263B3C}"/>
              </a:ext>
            </a:extLst>
          </p:cNvPr>
          <p:cNvSpPr/>
          <p:nvPr/>
        </p:nvSpPr>
        <p:spPr>
          <a:xfrm>
            <a:off x="1062068" y="5450570"/>
            <a:ext cx="4102640" cy="3353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3384CF-836E-E08E-BE52-12B5BC0BB5F0}"/>
              </a:ext>
            </a:extLst>
          </p:cNvPr>
          <p:cNvSpPr txBox="1"/>
          <p:nvPr/>
        </p:nvSpPr>
        <p:spPr>
          <a:xfrm>
            <a:off x="1281779" y="8271416"/>
            <a:ext cx="347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Parameters = (3x3x1)x10+10 = 100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05ECEF-B891-0CEC-7A51-B6D587F868DF}"/>
              </a:ext>
            </a:extLst>
          </p:cNvPr>
          <p:cNvSpPr/>
          <p:nvPr/>
        </p:nvSpPr>
        <p:spPr>
          <a:xfrm>
            <a:off x="3129604" y="3833290"/>
            <a:ext cx="1901625" cy="635333"/>
          </a:xfrm>
          <a:prstGeom prst="rect">
            <a:avLst/>
          </a:prstGeom>
          <a:noFill/>
          <a:ln>
            <a:solidFill>
              <a:srgbClr val="2F16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9F37AD-140D-B5B5-CA99-6AADB8FEAACD}"/>
              </a:ext>
            </a:extLst>
          </p:cNvPr>
          <p:cNvSpPr/>
          <p:nvPr/>
        </p:nvSpPr>
        <p:spPr>
          <a:xfrm>
            <a:off x="5686790" y="5450570"/>
            <a:ext cx="4102640" cy="3353358"/>
          </a:xfrm>
          <a:prstGeom prst="rect">
            <a:avLst/>
          </a:prstGeom>
          <a:noFill/>
          <a:ln>
            <a:solidFill>
              <a:srgbClr val="2F16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23B843A-8C5E-3B7D-0382-6575095F6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15981"/>
              </p:ext>
            </p:extLst>
          </p:nvPr>
        </p:nvGraphicFramePr>
        <p:xfrm>
          <a:off x="8868340" y="6385638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b15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F1AE9ADC-DB2F-FAD7-4A8B-4DCD3D4E8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92295"/>
              </p:ext>
            </p:extLst>
          </p:nvPr>
        </p:nvGraphicFramePr>
        <p:xfrm>
          <a:off x="8354528" y="7349336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F441EC-B205-2CBD-8689-B4A832703C08}"/>
                  </a:ext>
                </a:extLst>
              </p:cNvPr>
              <p:cNvSpPr txBox="1"/>
              <p:nvPr/>
            </p:nvSpPr>
            <p:spPr>
              <a:xfrm rot="5400000">
                <a:off x="8741727" y="6911866"/>
                <a:ext cx="3332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F441EC-B205-2CBD-8689-B4A832703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41727" y="6911866"/>
                <a:ext cx="333285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B6ADC2AA-5576-2356-EFF1-C9A3B3679575}"/>
              </a:ext>
            </a:extLst>
          </p:cNvPr>
          <p:cNvSpPr txBox="1"/>
          <p:nvPr/>
        </p:nvSpPr>
        <p:spPr>
          <a:xfrm>
            <a:off x="5843383" y="8271416"/>
            <a:ext cx="374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Parameters = (3x3x10)x15+15 = 1,365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A9CC34-7E04-1FFE-C66D-770963C2F660}"/>
              </a:ext>
            </a:extLst>
          </p:cNvPr>
          <p:cNvSpPr txBox="1"/>
          <p:nvPr/>
        </p:nvSpPr>
        <p:spPr>
          <a:xfrm>
            <a:off x="2010959" y="3422006"/>
            <a:ext cx="156196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/>
              <a:t>20x20x10(channel)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9A8400-9F4D-633E-33E9-96F08D96330D}"/>
              </a:ext>
            </a:extLst>
          </p:cNvPr>
          <p:cNvSpPr txBox="1"/>
          <p:nvPr/>
        </p:nvSpPr>
        <p:spPr>
          <a:xfrm>
            <a:off x="4197769" y="3457379"/>
            <a:ext cx="156196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/>
              <a:t>10x10x15(channel)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표 48">
                <a:extLst>
                  <a:ext uri="{FF2B5EF4-FFF2-40B4-BE49-F238E27FC236}">
                    <a16:creationId xmlns:a16="http://schemas.microsoft.com/office/drawing/2014/main" id="{4E43CA28-1AE0-E011-9E47-B1B9B494A9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732345"/>
                  </p:ext>
                </p:extLst>
              </p:nvPr>
            </p:nvGraphicFramePr>
            <p:xfrm>
              <a:off x="6242541" y="6694337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표 48">
                <a:extLst>
                  <a:ext uri="{FF2B5EF4-FFF2-40B4-BE49-F238E27FC236}">
                    <a16:creationId xmlns:a16="http://schemas.microsoft.com/office/drawing/2014/main" id="{4E43CA28-1AE0-E011-9E47-B1B9B494A9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732345"/>
                  </p:ext>
                </p:extLst>
              </p:nvPr>
            </p:nvGraphicFramePr>
            <p:xfrm>
              <a:off x="6242541" y="6694337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326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101149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03488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326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101149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03488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326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101149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03488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표 41">
                <a:extLst>
                  <a:ext uri="{FF2B5EF4-FFF2-40B4-BE49-F238E27FC236}">
                    <a16:creationId xmlns:a16="http://schemas.microsoft.com/office/drawing/2014/main" id="{55E4D23A-A8C9-1575-2398-C0891F3335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522836"/>
                  </p:ext>
                </p:extLst>
              </p:nvPr>
            </p:nvGraphicFramePr>
            <p:xfrm>
              <a:off x="6197679" y="6705487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표 41">
                <a:extLst>
                  <a:ext uri="{FF2B5EF4-FFF2-40B4-BE49-F238E27FC236}">
                    <a16:creationId xmlns:a16="http://schemas.microsoft.com/office/drawing/2014/main" id="{55E4D23A-A8C9-1575-2398-C0891F3335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522836"/>
                  </p:ext>
                </p:extLst>
              </p:nvPr>
            </p:nvGraphicFramePr>
            <p:xfrm>
              <a:off x="6197679" y="6705487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163" t="-1408" r="-2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00000" t="-1408" r="-1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202326" t="-1408" r="-2326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163" t="-101408" r="-203488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00000" t="-101408" r="-101149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202326" t="-101408" r="-2326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163" t="-201408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00000" t="-201408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202326" t="-201408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E8588EF4-0D8D-2418-C9E6-EA5C0E223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3826833"/>
                  </p:ext>
                </p:extLst>
              </p:nvPr>
            </p:nvGraphicFramePr>
            <p:xfrm>
              <a:off x="6147800" y="671379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E8588EF4-0D8D-2418-C9E6-EA5C0E223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3826833"/>
                  </p:ext>
                </p:extLst>
              </p:nvPr>
            </p:nvGraphicFramePr>
            <p:xfrm>
              <a:off x="6147800" y="671379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표 51">
                <a:extLst>
                  <a:ext uri="{FF2B5EF4-FFF2-40B4-BE49-F238E27FC236}">
                    <a16:creationId xmlns:a16="http://schemas.microsoft.com/office/drawing/2014/main" id="{59DFB315-1939-E29A-BDC0-B0401F7D75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001860"/>
                  </p:ext>
                </p:extLst>
              </p:nvPr>
            </p:nvGraphicFramePr>
            <p:xfrm>
              <a:off x="6098708" y="672436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표 51">
                <a:extLst>
                  <a:ext uri="{FF2B5EF4-FFF2-40B4-BE49-F238E27FC236}">
                    <a16:creationId xmlns:a16="http://schemas.microsoft.com/office/drawing/2014/main" id="{59DFB315-1939-E29A-BDC0-B0401F7D75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001860"/>
                  </p:ext>
                </p:extLst>
              </p:nvPr>
            </p:nvGraphicFramePr>
            <p:xfrm>
              <a:off x="6098708" y="672436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DF0B535F-D216-72CB-009F-8F6BEA8CC4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356011"/>
                  </p:ext>
                </p:extLst>
              </p:nvPr>
            </p:nvGraphicFramePr>
            <p:xfrm>
              <a:off x="6051728" y="673551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DF0B535F-D216-72CB-009F-8F6BEA8CC4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356011"/>
                  </p:ext>
                </p:extLst>
              </p:nvPr>
            </p:nvGraphicFramePr>
            <p:xfrm>
              <a:off x="6051728" y="6735514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163" t="-1408" r="-2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00000" t="-1408" r="-1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202326" t="-1408" r="-2326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163" t="-102857" r="-20348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00000" t="-102857" r="-101149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202326" t="-102857" r="-2326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163" t="-200000" r="-203488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00000" t="-200000" r="-101149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202326" t="-200000" r="-2326" b="-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D2382508-5C3F-DB43-FA4A-8D671FDC3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6348866"/>
                  </p:ext>
                </p:extLst>
              </p:nvPr>
            </p:nvGraphicFramePr>
            <p:xfrm>
              <a:off x="6003653" y="6748781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D2382508-5C3F-DB43-FA4A-8D671FDC3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6348866"/>
                  </p:ext>
                </p:extLst>
              </p:nvPr>
            </p:nvGraphicFramePr>
            <p:xfrm>
              <a:off x="6003653" y="6748781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149" t="-1408" r="-2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02326" t="-1408" r="-1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200000" t="-1408" r="-2299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149" t="-102857" r="-2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02326" t="-102857" r="-1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200000" t="-102857" r="-2299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149" t="-200000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02326" t="-200000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200000" t="-200000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표 55">
                <a:extLst>
                  <a:ext uri="{FF2B5EF4-FFF2-40B4-BE49-F238E27FC236}">
                    <a16:creationId xmlns:a16="http://schemas.microsoft.com/office/drawing/2014/main" id="{A799FDA6-B4CB-2D7E-03BA-62FC58D09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5229703"/>
                  </p:ext>
                </p:extLst>
              </p:nvPr>
            </p:nvGraphicFramePr>
            <p:xfrm>
              <a:off x="5953775" y="676343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표 55">
                <a:extLst>
                  <a:ext uri="{FF2B5EF4-FFF2-40B4-BE49-F238E27FC236}">
                    <a16:creationId xmlns:a16="http://schemas.microsoft.com/office/drawing/2014/main" id="{A799FDA6-B4CB-2D7E-03BA-62FC58D09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5229703"/>
                  </p:ext>
                </p:extLst>
              </p:nvPr>
            </p:nvGraphicFramePr>
            <p:xfrm>
              <a:off x="5953775" y="676343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표 54">
                <a:extLst>
                  <a:ext uri="{FF2B5EF4-FFF2-40B4-BE49-F238E27FC236}">
                    <a16:creationId xmlns:a16="http://schemas.microsoft.com/office/drawing/2014/main" id="{93DFBD0F-901E-786C-2092-6A3EC30321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204829"/>
                  </p:ext>
                </p:extLst>
              </p:nvPr>
            </p:nvGraphicFramePr>
            <p:xfrm>
              <a:off x="5900447" y="677823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표 54">
                <a:extLst>
                  <a:ext uri="{FF2B5EF4-FFF2-40B4-BE49-F238E27FC236}">
                    <a16:creationId xmlns:a16="http://schemas.microsoft.com/office/drawing/2014/main" id="{93DFBD0F-901E-786C-2092-6A3EC30321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204829"/>
                  </p:ext>
                </p:extLst>
              </p:nvPr>
            </p:nvGraphicFramePr>
            <p:xfrm>
              <a:off x="5900447" y="677823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149" t="-1408" r="-2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02326" t="-1408" r="-1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200000" t="-1408" r="-2299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149" t="-102857" r="-201149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02326" t="-102857" r="-10348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200000" t="-102857" r="-2299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149" t="-200000" r="-201149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102326" t="-200000" r="-103488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8"/>
                          <a:stretch>
                            <a:fillRect l="-200000" t="-200000" r="-2299" b="-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표 53">
                <a:extLst>
                  <a:ext uri="{FF2B5EF4-FFF2-40B4-BE49-F238E27FC236}">
                    <a16:creationId xmlns:a16="http://schemas.microsoft.com/office/drawing/2014/main" id="{3FF0F07C-D385-157C-426A-04E7F3A720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0104"/>
                  </p:ext>
                </p:extLst>
              </p:nvPr>
            </p:nvGraphicFramePr>
            <p:xfrm>
              <a:off x="5847120" y="679362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표 53">
                <a:extLst>
                  <a:ext uri="{FF2B5EF4-FFF2-40B4-BE49-F238E27FC236}">
                    <a16:creationId xmlns:a16="http://schemas.microsoft.com/office/drawing/2014/main" id="{3FF0F07C-D385-157C-426A-04E7F3A720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0104"/>
                  </p:ext>
                </p:extLst>
              </p:nvPr>
            </p:nvGraphicFramePr>
            <p:xfrm>
              <a:off x="5847120" y="6793626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0490F3EE-B86D-828C-5EFC-7ED7A0E8785D}"/>
              </a:ext>
            </a:extLst>
          </p:cNvPr>
          <p:cNvSpPr/>
          <p:nvPr/>
        </p:nvSpPr>
        <p:spPr>
          <a:xfrm rot="4164892">
            <a:off x="5997699" y="6351518"/>
            <a:ext cx="111671" cy="6601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EA8FBA-9443-D927-43BD-AE54EE0DC5E3}"/>
              </a:ext>
            </a:extLst>
          </p:cNvPr>
          <p:cNvSpPr txBox="1"/>
          <p:nvPr/>
        </p:nvSpPr>
        <p:spPr>
          <a:xfrm>
            <a:off x="5753887" y="6330501"/>
            <a:ext cx="435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CEFE3FB-5B19-20D0-F916-DAAC12C80D55}"/>
                  </a:ext>
                </a:extLst>
              </p:cNvPr>
              <p:cNvSpPr txBox="1"/>
              <p:nvPr/>
            </p:nvSpPr>
            <p:spPr>
              <a:xfrm rot="5400000">
                <a:off x="5941806" y="6147340"/>
                <a:ext cx="333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CEFE3FB-5B19-20D0-F916-DAAC12C80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41806" y="6147340"/>
                <a:ext cx="33328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C81D73-5202-C974-29BF-D6DE05B8FBDB}"/>
              </a:ext>
            </a:extLst>
          </p:cNvPr>
          <p:cNvSpPr/>
          <p:nvPr/>
        </p:nvSpPr>
        <p:spPr>
          <a:xfrm>
            <a:off x="5293621" y="3832156"/>
            <a:ext cx="1901625" cy="6353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04C93EE-0F32-7CB2-9F7D-53A0E40B05B6}"/>
              </a:ext>
            </a:extLst>
          </p:cNvPr>
          <p:cNvSpPr/>
          <p:nvPr/>
        </p:nvSpPr>
        <p:spPr>
          <a:xfrm>
            <a:off x="10285596" y="5450571"/>
            <a:ext cx="5479714" cy="33533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9564860-BA8E-0AE8-E6A8-926BB26706F3}"/>
                  </a:ext>
                </a:extLst>
              </p:cNvPr>
              <p:cNvSpPr txBox="1"/>
              <p:nvPr/>
            </p:nvSpPr>
            <p:spPr>
              <a:xfrm>
                <a:off x="10440827" y="6749167"/>
                <a:ext cx="5260992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1 10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1500 1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1500 10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9564860-BA8E-0AE8-E6A8-926BB267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27" y="6749167"/>
                <a:ext cx="5260992" cy="117384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FDB0A736-811F-BDD8-288F-477EA9191CB9}"/>
              </a:ext>
            </a:extLst>
          </p:cNvPr>
          <p:cNvSpPr txBox="1"/>
          <p:nvPr/>
        </p:nvSpPr>
        <p:spPr>
          <a:xfrm>
            <a:off x="12320386" y="5804597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1500x1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2A6622-597C-9928-BBE7-533C7906D010}"/>
                  </a:ext>
                </a:extLst>
              </p:cNvPr>
              <p:cNvSpPr txBox="1"/>
              <p:nvPr/>
            </p:nvSpPr>
            <p:spPr>
              <a:xfrm>
                <a:off x="10431310" y="5549090"/>
                <a:ext cx="1680012" cy="97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1500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2A6622-597C-9928-BBE7-533C7906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310" y="5549090"/>
                <a:ext cx="1680012" cy="97828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FC5F5A43-236F-D7B1-A1DE-7D30A3F8F463}"/>
              </a:ext>
            </a:extLst>
          </p:cNvPr>
          <p:cNvSpPr txBox="1"/>
          <p:nvPr/>
        </p:nvSpPr>
        <p:spPr>
          <a:xfrm>
            <a:off x="10431310" y="8271416"/>
            <a:ext cx="374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Parameters = (1500+1)x10 = 15,010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0B0E8B-2BF0-35DC-66F6-6DFF64A01059}"/>
                  </a:ext>
                </a:extLst>
              </p:cNvPr>
              <p:cNvSpPr txBox="1"/>
              <p:nvPr/>
            </p:nvSpPr>
            <p:spPr>
              <a:xfrm>
                <a:off x="5522263" y="2771334"/>
                <a:ext cx="40524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0B0E8B-2BF0-35DC-66F6-6DFF64A0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263" y="2771334"/>
                <a:ext cx="405246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B844592-E904-7040-A060-92008D1EC2B3}"/>
                  </a:ext>
                </a:extLst>
              </p:cNvPr>
              <p:cNvSpPr txBox="1"/>
              <p:nvPr/>
            </p:nvSpPr>
            <p:spPr>
              <a:xfrm>
                <a:off x="7439078" y="2436612"/>
                <a:ext cx="259288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B844592-E904-7040-A060-92008D1E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78" y="2436612"/>
                <a:ext cx="2592889" cy="52039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A3C7BF-C701-D079-E161-2BC9866DDB85}"/>
                  </a:ext>
                </a:extLst>
              </p:cNvPr>
              <p:cNvSpPr txBox="1"/>
              <p:nvPr/>
            </p:nvSpPr>
            <p:spPr>
              <a:xfrm>
                <a:off x="7439078" y="3143984"/>
                <a:ext cx="26612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A3C7BF-C701-D079-E161-2BC9866DD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78" y="3143984"/>
                <a:ext cx="2661241" cy="52046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9E5D4458-30B4-A014-2FCD-78A5AD395CB5}"/>
              </a:ext>
            </a:extLst>
          </p:cNvPr>
          <p:cNvSpPr txBox="1"/>
          <p:nvPr/>
        </p:nvSpPr>
        <p:spPr>
          <a:xfrm>
            <a:off x="7325080" y="2161886"/>
            <a:ext cx="504716" cy="368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Cf)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282837E-6944-EEFD-856B-76E59E8B0D49}"/>
                  </a:ext>
                </a:extLst>
              </p:cNvPr>
              <p:cNvSpPr txBox="1"/>
              <p:nvPr/>
            </p:nvSpPr>
            <p:spPr>
              <a:xfrm>
                <a:off x="2816259" y="2359643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282837E-6944-EEFD-856B-76E59E8B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259" y="2359643"/>
                <a:ext cx="214802" cy="276999"/>
              </a:xfrm>
              <a:prstGeom prst="rect">
                <a:avLst/>
              </a:prstGeom>
              <a:blipFill>
                <a:blip r:embed="rId36"/>
                <a:stretch>
                  <a:fillRect l="-28571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25BC777-113A-9C39-19EB-786FDDB08B63}"/>
                  </a:ext>
                </a:extLst>
              </p:cNvPr>
              <p:cNvSpPr txBox="1"/>
              <p:nvPr/>
            </p:nvSpPr>
            <p:spPr>
              <a:xfrm>
                <a:off x="4851634" y="2273385"/>
                <a:ext cx="22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25BC777-113A-9C39-19EB-786FDDB0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34" y="2273385"/>
                <a:ext cx="221214" cy="276999"/>
              </a:xfrm>
              <a:prstGeom prst="rect">
                <a:avLst/>
              </a:prstGeom>
              <a:blipFill>
                <a:blip r:embed="rId37"/>
                <a:stretch>
                  <a:fillRect l="-27778" r="-25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CFC7E58-DD58-78D0-F65E-CB3D8BA63E6B}"/>
              </a:ext>
            </a:extLst>
          </p:cNvPr>
          <p:cNvSpPr txBox="1"/>
          <p:nvPr/>
        </p:nvSpPr>
        <p:spPr>
          <a:xfrm>
            <a:off x="7763227" y="7784691"/>
            <a:ext cx="504716" cy="368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C79A4-8DE4-2CE1-9FCD-C0A8CC953190}"/>
              </a:ext>
            </a:extLst>
          </p:cNvPr>
          <p:cNvSpPr txBox="1"/>
          <p:nvPr/>
        </p:nvSpPr>
        <p:spPr>
          <a:xfrm>
            <a:off x="8264825" y="6801241"/>
            <a:ext cx="504716" cy="368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(15)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33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A4746-3684-CBCE-1817-2B69F683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02F1CEF-DB5D-E33B-48E5-5B28B5AF8BDA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09F3B-EEDE-C029-BE36-30523AAAF04B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(1/7)</a:t>
            </a:r>
            <a:endParaRPr lang="ko-KR" altLang="en-US" sz="3200" dirty="0"/>
          </a:p>
        </p:txBody>
      </p:sp>
      <p:pic>
        <p:nvPicPr>
          <p:cNvPr id="5" name="그림 4" descr="텍스트, 소프트웨어, 컴퓨터 아이콘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7D71A6-EC3D-CCB1-C227-CF9F5BC15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1" t="41339" r="25351" b="24877"/>
          <a:stretch/>
        </p:blipFill>
        <p:spPr>
          <a:xfrm>
            <a:off x="789043" y="2019300"/>
            <a:ext cx="6248399" cy="2802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D3DD55-EAEA-123A-D3C6-7F4139676A42}"/>
                  </a:ext>
                </a:extLst>
              </p:cNvPr>
              <p:cNvSpPr txBox="1"/>
              <p:nvPr/>
            </p:nvSpPr>
            <p:spPr>
              <a:xfrm>
                <a:off x="685800" y="5539425"/>
                <a:ext cx="2374048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20 1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20 20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D3DD55-EAEA-123A-D3C6-7F4139676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39425"/>
                <a:ext cx="2374048" cy="733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5A1E4B-A3C8-B95F-281E-537AD91BD79B}"/>
              </a:ext>
            </a:extLst>
          </p:cNvPr>
          <p:cNvSpPr txBox="1"/>
          <p:nvPr/>
        </p:nvSpPr>
        <p:spPr>
          <a:xfrm>
            <a:off x="1371600" y="5105400"/>
            <a:ext cx="138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&lt;Input data&gt;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EFD290-F0F6-E727-577F-52EE92579295}"/>
              </a:ext>
            </a:extLst>
          </p:cNvPr>
          <p:cNvCxnSpPr/>
          <p:nvPr/>
        </p:nvCxnSpPr>
        <p:spPr>
          <a:xfrm>
            <a:off x="1865072" y="6612026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E560DA-5410-822E-8351-78E973608B52}"/>
              </a:ext>
            </a:extLst>
          </p:cNvPr>
          <p:cNvSpPr txBox="1"/>
          <p:nvPr/>
        </p:nvSpPr>
        <p:spPr>
          <a:xfrm>
            <a:off x="1887747" y="6701109"/>
            <a:ext cx="16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Padding=1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적용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80FFD3-4410-23A1-3852-0E82B81285C1}"/>
                  </a:ext>
                </a:extLst>
              </p:cNvPr>
              <p:cNvSpPr txBox="1"/>
              <p:nvPr/>
            </p:nvSpPr>
            <p:spPr>
              <a:xfrm>
                <a:off x="685800" y="7499529"/>
                <a:ext cx="3187026" cy="128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20 1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20 20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80FFD3-4410-23A1-3852-0E82B8128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7499529"/>
                <a:ext cx="3187026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DB1C5E-E83B-8B64-6D89-5E8AA884ED84}"/>
              </a:ext>
            </a:extLst>
          </p:cNvPr>
          <p:cNvSpPr txBox="1"/>
          <p:nvPr/>
        </p:nvSpPr>
        <p:spPr>
          <a:xfrm>
            <a:off x="986781" y="625792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20x20x(1channel) </a:t>
            </a:r>
            <a:r>
              <a:rPr lang="ko-KR" altLang="en-US" dirty="0"/>
              <a:t>행렬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EA1F8-4205-78BD-D57D-6EF1C1A32C42}"/>
              </a:ext>
            </a:extLst>
          </p:cNvPr>
          <p:cNvSpPr txBox="1"/>
          <p:nvPr/>
        </p:nvSpPr>
        <p:spPr>
          <a:xfrm>
            <a:off x="1204740" y="894276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22x22x(1channel) </a:t>
            </a:r>
            <a:r>
              <a:rPr lang="ko-KR" altLang="en-US" dirty="0"/>
              <a:t>행렬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1E2AFE-74BC-9545-B3F8-51EFDDC66650}"/>
                  </a:ext>
                </a:extLst>
              </p:cNvPr>
              <p:cNvSpPr txBox="1"/>
              <p:nvPr/>
            </p:nvSpPr>
            <p:spPr>
              <a:xfrm>
                <a:off x="8245553" y="2467272"/>
                <a:ext cx="7192603" cy="12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Kernel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size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3x3, stride = 1</a:t>
                </a:r>
                <a:r>
                  <a:rPr lang="ko-KR" altLang="en-US" dirty="0"/>
                  <a:t>에 맞게 </a:t>
                </a:r>
                <a:r>
                  <a:rPr lang="en-US" altLang="ko-KR" dirty="0"/>
                  <a:t>padding</a:t>
                </a:r>
                <a:r>
                  <a:rPr lang="ko-KR" altLang="en-US" dirty="0"/>
                  <a:t>이 적용된 </a:t>
                </a:r>
                <a:r>
                  <a:rPr lang="en-US" altLang="ko-KR" dirty="0"/>
                  <a:t>input data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3x3 capture</a:t>
                </a:r>
                <a:r>
                  <a:rPr lang="ko-KR" altLang="en-US" dirty="0"/>
                  <a:t> 행렬을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latin typeface="Cambria Math" panose="02040503050406030204" pitchFamily="18" charset="0"/>
                          </a:rPr>
                          <m:t>𝕏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행</m:t>
                    </m:r>
                  </m:oMath>
                </a14:m>
                <a:r>
                  <a:rPr lang="ko-KR" altLang="en-US" dirty="0"/>
                  <a:t>렬 형태로 </a:t>
                </a:r>
                <a:r>
                  <a:rPr lang="ko-KR" altLang="en-US" dirty="0" err="1"/>
                  <a:t>만듬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(im2col)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800" i="1" smtClean="0">
                            <a:latin typeface="Cambria Math" panose="02040503050406030204" pitchFamily="18" charset="0"/>
                          </a:rPr>
                          <m:t>𝕏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행</m:t>
                    </m:r>
                  </m:oMath>
                </a14:m>
                <a:r>
                  <a:rPr lang="ko-KR" altLang="en-US" dirty="0"/>
                  <a:t>렬을 </a:t>
                </a:r>
                <a:r>
                  <a:rPr lang="en-US" altLang="ko-KR" dirty="0"/>
                  <a:t>row flatten </a:t>
                </a:r>
                <a:r>
                  <a:rPr lang="ko-KR" altLang="en-US" dirty="0"/>
                  <a:t>후</a:t>
                </a:r>
                <a:r>
                  <a:rPr lang="en-US" altLang="ko-KR" dirty="0"/>
                  <a:t>, Transpose 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각 행의 요소를 </a:t>
                </a:r>
                <a:r>
                  <a:rPr lang="en-US" altLang="ko-KR" dirty="0"/>
                  <a:t>flatten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1E2AFE-74BC-9545-B3F8-51EFDDC6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53" y="2467272"/>
                <a:ext cx="7192603" cy="1267911"/>
              </a:xfrm>
              <a:prstGeom prst="rect">
                <a:avLst/>
              </a:prstGeom>
              <a:blipFill>
                <a:blip r:embed="rId5"/>
                <a:stretch>
                  <a:fillRect l="-763" t="-3846" r="-1017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C30CC701-2AF2-F99F-7049-413198AB446B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3872826" y="7284352"/>
            <a:ext cx="674458" cy="8558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06AB03C-5F16-E5FA-9CF1-38EA1E5E5996}"/>
              </a:ext>
            </a:extLst>
          </p:cNvPr>
          <p:cNvSpPr/>
          <p:nvPr/>
        </p:nvSpPr>
        <p:spPr>
          <a:xfrm>
            <a:off x="4547284" y="5256608"/>
            <a:ext cx="4739677" cy="4055488"/>
          </a:xfrm>
          <a:prstGeom prst="bracketPair">
            <a:avLst>
              <a:gd name="adj" fmla="val 855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DECE2E-713D-84F8-CBD8-125C0D1D122C}"/>
                  </a:ext>
                </a:extLst>
              </p:cNvPr>
              <p:cNvSpPr txBox="1"/>
              <p:nvPr/>
            </p:nvSpPr>
            <p:spPr>
              <a:xfrm>
                <a:off x="4743032" y="5479241"/>
                <a:ext cx="1729320" cy="586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(0,0)=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1 2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2 1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2 2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DECE2E-713D-84F8-CBD8-125C0D1D1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032" y="5479241"/>
                <a:ext cx="1729320" cy="5869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B7D9DD-7F0B-9D24-9E95-72EC47426C51}"/>
                  </a:ext>
                </a:extLst>
              </p:cNvPr>
              <p:cNvSpPr txBox="1"/>
              <p:nvPr/>
            </p:nvSpPr>
            <p:spPr>
              <a:xfrm>
                <a:off x="4663881" y="6393807"/>
                <a:ext cx="1886542" cy="586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1 2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1 3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2 1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2 2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2 3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B7D9DD-7F0B-9D24-9E95-72EC4742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81" y="6393807"/>
                <a:ext cx="1886542" cy="5869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8477C0-69ED-C9AE-A350-40E6111F3F7D}"/>
                  </a:ext>
                </a:extLst>
              </p:cNvPr>
              <p:cNvSpPr txBox="1"/>
              <p:nvPr/>
            </p:nvSpPr>
            <p:spPr>
              <a:xfrm>
                <a:off x="5199110" y="7646239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8477C0-69ED-C9AE-A350-40E6111F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110" y="7646239"/>
                <a:ext cx="2958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290549-40DC-EF95-A4F0-A0B41A8CBD8E}"/>
                  </a:ext>
                </a:extLst>
              </p:cNvPr>
              <p:cNvSpPr txBox="1"/>
              <p:nvPr/>
            </p:nvSpPr>
            <p:spPr>
              <a:xfrm>
                <a:off x="4549246" y="8447994"/>
                <a:ext cx="2206886" cy="498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19 20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20 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20 20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290549-40DC-EF95-A4F0-A0B41A8CB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246" y="8447994"/>
                <a:ext cx="2206886" cy="498406"/>
              </a:xfrm>
              <a:prstGeom prst="rect">
                <a:avLst/>
              </a:prstGeom>
              <a:blipFill>
                <a:blip r:embed="rId9"/>
                <a:stretch>
                  <a:fillRect l="-1105" t="-2439" b="-8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1E09D54-009A-4204-F351-B40C38D2DE0D}"/>
              </a:ext>
            </a:extLst>
          </p:cNvPr>
          <p:cNvCxnSpPr>
            <a:cxnSpLocks/>
          </p:cNvCxnSpPr>
          <p:nvPr/>
        </p:nvCxnSpPr>
        <p:spPr>
          <a:xfrm>
            <a:off x="6623157" y="5769625"/>
            <a:ext cx="302287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6AAB1-7B04-1E7E-3132-A24C0C196294}"/>
                  </a:ext>
                </a:extLst>
              </p:cNvPr>
              <p:cNvSpPr txBox="1"/>
              <p:nvPr/>
            </p:nvSpPr>
            <p:spPr>
              <a:xfrm>
                <a:off x="5931791" y="4764855"/>
                <a:ext cx="2860398" cy="419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Using row flatten(), flat[</a:t>
                </a:r>
                <a:r>
                  <a:rPr lang="en-US" altLang="ko-KR" sz="1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</a:t>
                </a:r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sz="14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𝑖𝑚𝑜𝑑𝑁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6AAB1-7B04-1E7E-3132-A24C0C19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1" y="4764855"/>
                <a:ext cx="2860398" cy="419795"/>
              </a:xfrm>
              <a:prstGeom prst="rect">
                <a:avLst/>
              </a:prstGeom>
              <a:blipFill>
                <a:blip r:embed="rId10"/>
                <a:stretch>
                  <a:fillRect l="-640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C6C3AA4-380A-0853-DCB8-95FFA9777F07}"/>
              </a:ext>
            </a:extLst>
          </p:cNvPr>
          <p:cNvSpPr txBox="1"/>
          <p:nvPr/>
        </p:nvSpPr>
        <p:spPr>
          <a:xfrm>
            <a:off x="7864784" y="592445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D709F3-0A18-22AE-608F-CBAA1DABB2DD}"/>
                  </a:ext>
                </a:extLst>
              </p:cNvPr>
              <p:cNvSpPr txBox="1"/>
              <p:nvPr/>
            </p:nvSpPr>
            <p:spPr>
              <a:xfrm>
                <a:off x="7037442" y="5690431"/>
                <a:ext cx="21006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0 0 0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0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D709F3-0A18-22AE-608F-CBAA1DABB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42" y="5690431"/>
                <a:ext cx="2100640" cy="215444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547EFB-30F5-9E98-C492-A7135222D469}"/>
                  </a:ext>
                </a:extLst>
              </p:cNvPr>
              <p:cNvSpPr txBox="1"/>
              <p:nvPr/>
            </p:nvSpPr>
            <p:spPr>
              <a:xfrm>
                <a:off x="6835855" y="6670045"/>
                <a:ext cx="24605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0 0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547EFB-30F5-9E98-C492-A7135222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55" y="6670045"/>
                <a:ext cx="2460545" cy="215444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4D3ACA3-677A-6353-B828-502CBDBBCE9F}"/>
              </a:ext>
            </a:extLst>
          </p:cNvPr>
          <p:cNvSpPr txBox="1"/>
          <p:nvPr/>
        </p:nvSpPr>
        <p:spPr>
          <a:xfrm>
            <a:off x="7864784" y="6906143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DF227F-CB4E-6D2E-10BA-DDCB085102AF}"/>
                  </a:ext>
                </a:extLst>
              </p:cNvPr>
              <p:cNvSpPr txBox="1"/>
              <p:nvPr/>
            </p:nvSpPr>
            <p:spPr>
              <a:xfrm>
                <a:off x="7918226" y="7604442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DF227F-CB4E-6D2E-10BA-DDCB0851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226" y="7604442"/>
                <a:ext cx="29580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0F6870-F654-DFA7-A3B8-52B4732498C6}"/>
                  </a:ext>
                </a:extLst>
              </p:cNvPr>
              <p:cNvSpPr txBox="1"/>
              <p:nvPr/>
            </p:nvSpPr>
            <p:spPr>
              <a:xfrm>
                <a:off x="6859108" y="8590987"/>
                <a:ext cx="2469073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3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19 19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19 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3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 19</m:t>
                                    </m:r>
                                  </m:sub>
                                </m:sSub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20 20</m:t>
                                    </m:r>
                                  </m:sub>
                                </m:sSub>
                                <m:r>
                                  <a:rPr lang="en-US" altLang="ko-KR" sz="1300" b="0" i="1" smtClean="0">
                                    <a:latin typeface="Cambria Math" panose="02040503050406030204" pitchFamily="18" charset="0"/>
                                  </a:rPr>
                                  <m:t>0 0 0 0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0F6870-F654-DFA7-A3B8-52B47324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08" y="8590987"/>
                <a:ext cx="2469073" cy="200055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201DC05E-9411-DBB9-D8A2-0FD26295B760}"/>
              </a:ext>
            </a:extLst>
          </p:cNvPr>
          <p:cNvSpPr txBox="1"/>
          <p:nvPr/>
        </p:nvSpPr>
        <p:spPr>
          <a:xfrm>
            <a:off x="7788872" y="8838224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7CF2B364-3C0F-E041-51CB-1B793FAF4289}"/>
              </a:ext>
            </a:extLst>
          </p:cNvPr>
          <p:cNvSpPr/>
          <p:nvPr/>
        </p:nvSpPr>
        <p:spPr>
          <a:xfrm>
            <a:off x="9458239" y="6620233"/>
            <a:ext cx="890552" cy="106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2F4E59-1496-080D-1BAD-D46DBE51D495}"/>
                  </a:ext>
                </a:extLst>
              </p:cNvPr>
              <p:cNvSpPr txBox="1"/>
              <p:nvPr/>
            </p:nvSpPr>
            <p:spPr>
              <a:xfrm>
                <a:off x="10031376" y="9634922"/>
                <a:ext cx="5559507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b="0" dirty="0"/>
                  <a:t>Cf)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2F4E59-1496-080D-1BAD-D46DBE51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376" y="9634922"/>
                <a:ext cx="5559507" cy="299249"/>
              </a:xfrm>
              <a:prstGeom prst="rect">
                <a:avLst/>
              </a:prstGeom>
              <a:blipFill>
                <a:blip r:embed="rId15"/>
                <a:stretch>
                  <a:fillRect l="-2632" t="-24490" b="-408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2F8AF3-9DE4-82D9-4139-814C5803B167}"/>
                  </a:ext>
                </a:extLst>
              </p:cNvPr>
              <p:cNvSpPr txBox="1"/>
              <p:nvPr/>
            </p:nvSpPr>
            <p:spPr>
              <a:xfrm>
                <a:off x="9982200" y="5596380"/>
                <a:ext cx="8539443" cy="384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7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 smtClean="0">
                            <a:latin typeface="Cambria Math" panose="02040503050406030204" pitchFamily="18" charset="0"/>
                          </a:rPr>
                          <m:t>𝕏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,19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,19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altLang="ko-KR" sz="1700" b="0" dirty="0"/>
              </a:p>
              <a:p>
                <a:endParaRPr lang="en-US" altLang="ko-KR" sz="170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sz="17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7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𝑓𝑙𝑎𝑡𝑡𝑒𝑛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𝑓𝑙𝑎𝑡𝑡𝑒𝑛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𝑓𝑙𝑎𝑡𝑡𝑒𝑛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e>
                              </m:d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1700" dirty="0"/>
                  <a:t> </a:t>
                </a:r>
                <a:r>
                  <a:rPr lang="en-US" altLang="ko-KR" sz="17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2 1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2 2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2 1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2 2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2 3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9 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19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7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7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7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700" i="1">
                              <a:latin typeface="Cambria Math" panose="02040503050406030204" pitchFamily="18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ko-KR" sz="17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ko-KR" sz="1700" i="1" dirty="0">
                  <a:latin typeface="Cambria Math" panose="02040503050406030204" pitchFamily="18" charset="0"/>
                </a:endParaRPr>
              </a:p>
              <a:p>
                <a:endParaRPr lang="ko-KR" altLang="en-US" sz="17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2F8AF3-9DE4-82D9-4139-814C5803B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596380"/>
                <a:ext cx="8539443" cy="38423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6B980-AA7E-8F9F-6800-EDC5D515A733}"/>
                  </a:ext>
                </a:extLst>
              </p:cNvPr>
              <p:cNvSpPr txBox="1"/>
              <p:nvPr/>
            </p:nvSpPr>
            <p:spPr>
              <a:xfrm>
                <a:off x="9796264" y="4476323"/>
                <a:ext cx="6248399" cy="99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0" dirty="0"/>
                  <a:t>Cf)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6B980-AA7E-8F9F-6800-EDC5D515A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264" y="4476323"/>
                <a:ext cx="6248399" cy="999441"/>
              </a:xfrm>
              <a:prstGeom prst="rect">
                <a:avLst/>
              </a:prstGeom>
              <a:blipFill>
                <a:blip r:embed="rId17"/>
                <a:stretch>
                  <a:fillRect l="-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88269B-46B4-9F03-C2E2-30A55D1FA032}"/>
              </a:ext>
            </a:extLst>
          </p:cNvPr>
          <p:cNvSpPr txBox="1"/>
          <p:nvPr/>
        </p:nvSpPr>
        <p:spPr>
          <a:xfrm>
            <a:off x="15276534" y="814021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400x9</a:t>
            </a:r>
            <a:endParaRPr lang="ko-KR" altLang="en-US" sz="14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A94ED9-11E1-500C-752C-01320BA22787}"/>
              </a:ext>
            </a:extLst>
          </p:cNvPr>
          <p:cNvCxnSpPr>
            <a:cxnSpLocks/>
          </p:cNvCxnSpPr>
          <p:nvPr/>
        </p:nvCxnSpPr>
        <p:spPr>
          <a:xfrm>
            <a:off x="6548017" y="6771954"/>
            <a:ext cx="302287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46F4F-A1CA-FFFB-22D2-E1AB257D4C00}"/>
              </a:ext>
            </a:extLst>
          </p:cNvPr>
          <p:cNvCxnSpPr>
            <a:cxnSpLocks/>
          </p:cNvCxnSpPr>
          <p:nvPr/>
        </p:nvCxnSpPr>
        <p:spPr>
          <a:xfrm>
            <a:off x="6705600" y="8718712"/>
            <a:ext cx="227113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5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41A01-C599-7A3E-F40C-0C5C18D4B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B404E13E-A441-F19A-3876-333886C0597A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Problem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59BCE-DFB0-C3E9-06F5-6DC97D515613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2,3) </a:t>
            </a:r>
            <a:r>
              <a:rPr lang="ko-KR" altLang="en-US" sz="3200" dirty="0"/>
              <a:t>곱셈</a:t>
            </a:r>
            <a:r>
              <a:rPr lang="en-US" altLang="ko-KR" sz="3200" dirty="0"/>
              <a:t>, </a:t>
            </a:r>
            <a:r>
              <a:rPr lang="ko-KR" altLang="en-US" sz="3200" dirty="0"/>
              <a:t>덧셈 횟수 및 행렬 표현 구하기 </a:t>
            </a:r>
            <a:r>
              <a:rPr lang="en-US" altLang="ko-KR" sz="3200" dirty="0"/>
              <a:t>(2/7)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02E28-AB14-3579-AD97-CCE159C7F2F2}"/>
              </a:ext>
            </a:extLst>
          </p:cNvPr>
          <p:cNvSpPr txBox="1"/>
          <p:nvPr/>
        </p:nvSpPr>
        <p:spPr>
          <a:xfrm>
            <a:off x="1062870" y="3433384"/>
            <a:ext cx="177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&lt;kernel(weight)&gt;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171475-310B-5E31-D9B0-608FA196A237}"/>
              </a:ext>
            </a:extLst>
          </p:cNvPr>
          <p:cNvSpPr txBox="1"/>
          <p:nvPr/>
        </p:nvSpPr>
        <p:spPr>
          <a:xfrm>
            <a:off x="10892673" y="2321223"/>
            <a:ext cx="573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Kernel</a:t>
            </a:r>
            <a:r>
              <a:rPr lang="ko-KR" altLang="en-US" dirty="0"/>
              <a:t> 도 </a:t>
            </a:r>
            <a:r>
              <a:rPr lang="en-US" altLang="ko-KR" dirty="0"/>
              <a:t>input data </a:t>
            </a:r>
            <a:r>
              <a:rPr lang="ko-KR" altLang="en-US" dirty="0"/>
              <a:t>처럼 </a:t>
            </a:r>
            <a:r>
              <a:rPr lang="en-US" altLang="ko-KR" dirty="0"/>
              <a:t>flatten </a:t>
            </a:r>
            <a:r>
              <a:rPr lang="ko-KR" altLang="en-US" dirty="0"/>
              <a:t>하여 </a:t>
            </a:r>
            <a:r>
              <a:rPr lang="en-US" altLang="ko-KR" dirty="0"/>
              <a:t>10x9 </a:t>
            </a:r>
            <a:r>
              <a:rPr lang="ko-KR" altLang="en-US" dirty="0"/>
              <a:t>행렬 </a:t>
            </a:r>
            <a:r>
              <a:rPr lang="ko-KR" altLang="en-US" dirty="0" err="1"/>
              <a:t>만듬</a:t>
            </a:r>
            <a:r>
              <a:rPr lang="ko-KR" altLang="en-US" dirty="0"/>
              <a:t> 이때</a:t>
            </a:r>
            <a:r>
              <a:rPr lang="en-US" altLang="ko-KR" dirty="0"/>
              <a:t>, </a:t>
            </a:r>
            <a:r>
              <a:rPr lang="ko-KR" altLang="en-US" dirty="0"/>
              <a:t>행은</a:t>
            </a:r>
            <a:r>
              <a:rPr lang="en-US" altLang="ko-KR" dirty="0"/>
              <a:t> # of kernels </a:t>
            </a:r>
            <a:r>
              <a:rPr lang="ko-KR" altLang="en-US" dirty="0"/>
              <a:t>수와 같음</a:t>
            </a:r>
            <a:endParaRPr lang="en-US" altLang="ko-KR" dirty="0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50905FB4-3EEA-5414-B3BE-8E28C4711786}"/>
              </a:ext>
            </a:extLst>
          </p:cNvPr>
          <p:cNvSpPr/>
          <p:nvPr/>
        </p:nvSpPr>
        <p:spPr>
          <a:xfrm>
            <a:off x="4144289" y="3085680"/>
            <a:ext cx="6579329" cy="4055488"/>
          </a:xfrm>
          <a:prstGeom prst="bracketPair">
            <a:avLst>
              <a:gd name="adj" fmla="val 855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246649F0-28C0-D4AD-1884-A09C8DBD1D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306603"/>
                  </p:ext>
                </p:extLst>
              </p:nvPr>
            </p:nvGraphicFramePr>
            <p:xfrm>
              <a:off x="1265149" y="4224348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246649F0-28C0-D4AD-1884-A09C8DBD1D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306603"/>
                  </p:ext>
                </p:extLst>
              </p:nvPr>
            </p:nvGraphicFramePr>
            <p:xfrm>
              <a:off x="1265149" y="4224348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1408" r="-2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408" r="-1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1408" r="-2326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101408" r="-203488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1408" r="-101149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101408" r="-2326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3" t="-201408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1408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201408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표 30">
                <a:extLst>
                  <a:ext uri="{FF2B5EF4-FFF2-40B4-BE49-F238E27FC236}">
                    <a16:creationId xmlns:a16="http://schemas.microsoft.com/office/drawing/2014/main" id="{C596C302-330F-AE16-DD96-CBCA074038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7896812"/>
                  </p:ext>
                </p:extLst>
              </p:nvPr>
            </p:nvGraphicFramePr>
            <p:xfrm>
              <a:off x="956329" y="454135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표 30">
                <a:extLst>
                  <a:ext uri="{FF2B5EF4-FFF2-40B4-BE49-F238E27FC236}">
                    <a16:creationId xmlns:a16="http://schemas.microsoft.com/office/drawing/2014/main" id="{C596C302-330F-AE16-DD96-CBCA074038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7896812"/>
                  </p:ext>
                </p:extLst>
              </p:nvPr>
            </p:nvGraphicFramePr>
            <p:xfrm>
              <a:off x="956329" y="4541353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408" r="-20114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1408" r="-103488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408" r="-2299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01408" r="-201149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101408" r="-103488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1408" r="-2299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01408" r="-2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201408" r="-1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1408" r="-2299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F6D2421E-30BF-3429-1A64-CA499358BF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022873"/>
                  </p:ext>
                </p:extLst>
              </p:nvPr>
            </p:nvGraphicFramePr>
            <p:xfrm>
              <a:off x="815264" y="4713238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F6D2421E-30BF-3429-1A64-CA499358BF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022873"/>
                  </p:ext>
                </p:extLst>
              </p:nvPr>
            </p:nvGraphicFramePr>
            <p:xfrm>
              <a:off x="815264" y="4713238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E3C20A-A0B1-6A2B-FAC9-4C30D6642401}"/>
                  </a:ext>
                </a:extLst>
              </p:cNvPr>
              <p:cNvSpPr txBox="1"/>
              <p:nvPr/>
            </p:nvSpPr>
            <p:spPr>
              <a:xfrm rot="5400000">
                <a:off x="906112" y="4184802"/>
                <a:ext cx="333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E3C20A-A0B1-6A2B-FAC9-4C30D6642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06112" y="4184802"/>
                <a:ext cx="3332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284891-7556-0A1F-29BD-CD21BCD02C25}"/>
                  </a:ext>
                </a:extLst>
              </p:cNvPr>
              <p:cNvSpPr txBox="1"/>
              <p:nvPr/>
            </p:nvSpPr>
            <p:spPr>
              <a:xfrm>
                <a:off x="4944015" y="4983524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284891-7556-0A1F-29BD-CD21BCD02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15" y="4983524"/>
                <a:ext cx="2958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31EE333-DC7F-6F31-5981-460EEFC8909A}"/>
              </a:ext>
            </a:extLst>
          </p:cNvPr>
          <p:cNvCxnSpPr>
            <a:cxnSpLocks/>
          </p:cNvCxnSpPr>
          <p:nvPr/>
        </p:nvCxnSpPr>
        <p:spPr>
          <a:xfrm>
            <a:off x="5988867" y="4083471"/>
            <a:ext cx="535521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9F3F48-E98C-FC44-AC5E-9172E3668219}"/>
                  </a:ext>
                </a:extLst>
              </p:cNvPr>
              <p:cNvSpPr txBox="1"/>
              <p:nvPr/>
            </p:nvSpPr>
            <p:spPr>
              <a:xfrm>
                <a:off x="5277122" y="2628900"/>
                <a:ext cx="2897268" cy="635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Using row flatten(), flat[</a:t>
                </a:r>
                <a:r>
                  <a:rPr lang="en-US" altLang="ko-KR" sz="1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</a:t>
                </a:r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sz="14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𝑖𝑚𝑜𝑑𝑁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몫</a:t>
                </a:r>
                <a:r>
                  <a:rPr lang="en-US" altLang="ko-KR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나머지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9F3F48-E98C-FC44-AC5E-9172E3668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122" y="2628900"/>
                <a:ext cx="2897268" cy="635239"/>
              </a:xfrm>
              <a:prstGeom prst="rect">
                <a:avLst/>
              </a:prstGeom>
              <a:blipFill>
                <a:blip r:embed="rId7"/>
                <a:stretch>
                  <a:fillRect l="-632" b="-10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0EFF75F3-EF49-E26A-0D29-300B25CABEC2}"/>
              </a:ext>
            </a:extLst>
          </p:cNvPr>
          <p:cNvSpPr txBox="1"/>
          <p:nvPr/>
        </p:nvSpPr>
        <p:spPr>
          <a:xfrm>
            <a:off x="7405929" y="423682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7BD901C-5259-8613-8C77-781A18C01154}"/>
                  </a:ext>
                </a:extLst>
              </p:cNvPr>
              <p:cNvSpPr txBox="1"/>
              <p:nvPr/>
            </p:nvSpPr>
            <p:spPr>
              <a:xfrm>
                <a:off x="6505016" y="3971094"/>
                <a:ext cx="41059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7BD901C-5259-8613-8C77-781A18C01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16" y="3971094"/>
                <a:ext cx="4105996" cy="215444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61B453-99D4-D05E-1A98-311CF2624955}"/>
                  </a:ext>
                </a:extLst>
              </p:cNvPr>
              <p:cNvSpPr txBox="1"/>
              <p:nvPr/>
            </p:nvSpPr>
            <p:spPr>
              <a:xfrm>
                <a:off x="7481006" y="4983524"/>
                <a:ext cx="295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61B453-99D4-D05E-1A98-311CF262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006" y="4983524"/>
                <a:ext cx="2958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989A4BC-17A6-3CF3-8580-6AF47DB8F991}"/>
              </a:ext>
            </a:extLst>
          </p:cNvPr>
          <p:cNvSpPr txBox="1"/>
          <p:nvPr/>
        </p:nvSpPr>
        <p:spPr>
          <a:xfrm>
            <a:off x="7385877" y="666729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1x9</a:t>
            </a:r>
            <a:endParaRPr lang="ko-KR" altLang="en-US" sz="14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2610902-90F4-1DEB-BAFD-1861787EED67}"/>
              </a:ext>
            </a:extLst>
          </p:cNvPr>
          <p:cNvCxnSpPr>
            <a:cxnSpLocks/>
          </p:cNvCxnSpPr>
          <p:nvPr/>
        </p:nvCxnSpPr>
        <p:spPr>
          <a:xfrm>
            <a:off x="5924152" y="6468403"/>
            <a:ext cx="535521" cy="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A3D8756E-4EF2-B10E-A4D8-DDF7880476CA}"/>
              </a:ext>
            </a:extLst>
          </p:cNvPr>
          <p:cNvSpPr/>
          <p:nvPr/>
        </p:nvSpPr>
        <p:spPr>
          <a:xfrm>
            <a:off x="10791285" y="4531878"/>
            <a:ext cx="732059" cy="106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AB9A19F-EAF2-61A2-B6E1-910F4428D2CA}"/>
              </a:ext>
            </a:extLst>
          </p:cNvPr>
          <p:cNvSpPr/>
          <p:nvPr/>
        </p:nvSpPr>
        <p:spPr>
          <a:xfrm>
            <a:off x="3086698" y="4536111"/>
            <a:ext cx="890552" cy="106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9DC2C298-5104-B512-0309-35D3332CC4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42507"/>
                  </p:ext>
                </p:extLst>
              </p:nvPr>
            </p:nvGraphicFramePr>
            <p:xfrm>
              <a:off x="4305024" y="3433987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9DC2C298-5104-B512-0309-35D3332CC4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42507"/>
                  </p:ext>
                </p:extLst>
              </p:nvPr>
            </p:nvGraphicFramePr>
            <p:xfrm>
              <a:off x="4305024" y="3433987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1EBCE60F-0EEC-E234-EA6D-6A22095CC8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2011420"/>
                  </p:ext>
                </p:extLst>
              </p:nvPr>
            </p:nvGraphicFramePr>
            <p:xfrm>
              <a:off x="4305024" y="564116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3 3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1EBCE60F-0EEC-E234-EA6D-6A22095CC8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2011420"/>
                  </p:ext>
                </p:extLst>
              </p:nvPr>
            </p:nvGraphicFramePr>
            <p:xfrm>
              <a:off x="4305024" y="5641165"/>
              <a:ext cx="1573785" cy="12866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4595">
                      <a:extLst>
                        <a:ext uri="{9D8B030D-6E8A-4147-A177-3AD203B41FA5}">
                          <a16:colId xmlns:a16="http://schemas.microsoft.com/office/drawing/2014/main" val="413699845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4046410386"/>
                        </a:ext>
                      </a:extLst>
                    </a:gridCol>
                    <a:gridCol w="524595">
                      <a:extLst>
                        <a:ext uri="{9D8B030D-6E8A-4147-A177-3AD203B41FA5}">
                          <a16:colId xmlns:a16="http://schemas.microsoft.com/office/drawing/2014/main" val="851511302"/>
                        </a:ext>
                      </a:extLst>
                    </a:gridCol>
                  </a:tblGrid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1408" r="-203488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1408" r="-101149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1408" r="-2326" b="-2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115086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102857" r="-203488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102857" r="-101149" b="-1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102857" r="-2326" b="-1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317447"/>
                      </a:ext>
                    </a:extLst>
                  </a:tr>
                  <a:tr h="4288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163" t="-200000" r="-20348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200000" r="-10114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326" t="-200000" r="-2326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12430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62DDB3-4A4D-4112-9250-E0DE8AE8588E}"/>
                  </a:ext>
                </a:extLst>
              </p:cNvPr>
              <p:cNvSpPr txBox="1"/>
              <p:nvPr/>
            </p:nvSpPr>
            <p:spPr>
              <a:xfrm>
                <a:off x="6505016" y="6366869"/>
                <a:ext cx="41059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62DDB3-4A4D-4112-9250-E0DE8AE8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16" y="6366869"/>
                <a:ext cx="4105996" cy="215444"/>
              </a:xfrm>
              <a:prstGeom prst="rect">
                <a:avLst/>
              </a:prstGeom>
              <a:blipFill>
                <a:blip r:embed="rId12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AE3ABE-0DB5-748B-B386-751334575059}"/>
                  </a:ext>
                </a:extLst>
              </p:cNvPr>
              <p:cNvSpPr txBox="1"/>
              <p:nvPr/>
            </p:nvSpPr>
            <p:spPr>
              <a:xfrm>
                <a:off x="11430000" y="4712403"/>
                <a:ext cx="6728492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AE3ABE-0DB5-748B-B386-75133457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4712403"/>
                <a:ext cx="6728492" cy="6847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E0DE82A-7245-4424-58EE-962E66EF9537}"/>
              </a:ext>
            </a:extLst>
          </p:cNvPr>
          <p:cNvSpPr txBox="1"/>
          <p:nvPr/>
        </p:nvSpPr>
        <p:spPr>
          <a:xfrm>
            <a:off x="14935200" y="560049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10x9</a:t>
            </a:r>
            <a:endParaRPr lang="ko-KR" altLang="en-US" sz="1400" dirty="0"/>
          </a:p>
        </p:txBody>
      </p:sp>
      <p:sp>
        <p:nvSpPr>
          <p:cNvPr id="42" name="화살표: 오른쪽으로 구부러짐 41">
            <a:extLst>
              <a:ext uri="{FF2B5EF4-FFF2-40B4-BE49-F238E27FC236}">
                <a16:creationId xmlns:a16="http://schemas.microsoft.com/office/drawing/2014/main" id="{7B30D89A-B3A7-10A1-C1D9-DA22E8AFC22B}"/>
              </a:ext>
            </a:extLst>
          </p:cNvPr>
          <p:cNvSpPr/>
          <p:nvPr/>
        </p:nvSpPr>
        <p:spPr>
          <a:xfrm>
            <a:off x="10892673" y="5666565"/>
            <a:ext cx="537327" cy="126122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BBD66B-4D22-7542-6B05-1151DB732AA6}"/>
              </a:ext>
            </a:extLst>
          </p:cNvPr>
          <p:cNvSpPr txBox="1"/>
          <p:nvPr/>
        </p:nvSpPr>
        <p:spPr>
          <a:xfrm>
            <a:off x="11157314" y="6108756"/>
            <a:ext cx="1043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Transpose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D7D348-4958-4AA9-A977-8B145C3D4703}"/>
                  </a:ext>
                </a:extLst>
              </p:cNvPr>
              <p:cNvSpPr txBox="1"/>
              <p:nvPr/>
            </p:nvSpPr>
            <p:spPr>
              <a:xfrm>
                <a:off x="11599055" y="6423480"/>
                <a:ext cx="5682886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𝕎</m:t>
                        </m:r>
                      </m:e>
                      <m:sup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  <m:r>
                                <m:rPr>
                                  <m:nor/>
                                </m:rPr>
                                <a:rPr lang="ko-KR" altLang="en-US" sz="1400" dirty="0"/>
                                <m:t> 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D7D348-4958-4AA9-A977-8B145C3D4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9055" y="6423480"/>
                <a:ext cx="5682886" cy="6847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7C6B1ABE-1A27-1C35-F1CC-7A66DABF0888}"/>
              </a:ext>
            </a:extLst>
          </p:cNvPr>
          <p:cNvSpPr txBox="1"/>
          <p:nvPr/>
        </p:nvSpPr>
        <p:spPr>
          <a:xfrm>
            <a:off x="12990136" y="712878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9x10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F833C9-A7C4-F81C-069C-92FA6EB3F984}"/>
                  </a:ext>
                </a:extLst>
              </p:cNvPr>
              <p:cNvSpPr txBox="1"/>
              <p:nvPr/>
            </p:nvSpPr>
            <p:spPr>
              <a:xfrm>
                <a:off x="16559587" y="6402917"/>
                <a:ext cx="1444707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/>
                  <a:t>Cf)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1 1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3 3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F833C9-A7C4-F81C-069C-92FA6EB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9587" y="6402917"/>
                <a:ext cx="1444707" cy="684739"/>
              </a:xfrm>
              <a:prstGeom prst="rect">
                <a:avLst/>
              </a:prstGeom>
              <a:blipFill>
                <a:blip r:embed="rId15"/>
                <a:stretch>
                  <a:fillRect l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4F3460DC-1C3A-AEAA-E389-9DBC472F1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58134"/>
              </p:ext>
            </p:extLst>
          </p:nvPr>
        </p:nvGraphicFramePr>
        <p:xfrm>
          <a:off x="1523360" y="8711237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2D140EB9-8E77-7A49-ED8B-5B1A05105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648772"/>
              </p:ext>
            </p:extLst>
          </p:nvPr>
        </p:nvGraphicFramePr>
        <p:xfrm>
          <a:off x="1884258" y="8287952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9C1E9E29-3416-C7E7-449D-2AF8EA3C7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84161"/>
              </p:ext>
            </p:extLst>
          </p:nvPr>
        </p:nvGraphicFramePr>
        <p:xfrm>
          <a:off x="1409192" y="8821836"/>
          <a:ext cx="507489" cy="39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89">
                  <a:extLst>
                    <a:ext uri="{9D8B030D-6E8A-4147-A177-3AD203B41FA5}">
                      <a16:colId xmlns:a16="http://schemas.microsoft.com/office/drawing/2014/main" val="413699845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1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C9BD23-8A70-6C58-2330-7BB073B62AF7}"/>
                  </a:ext>
                </a:extLst>
              </p:cNvPr>
              <p:cNvSpPr txBox="1"/>
              <p:nvPr/>
            </p:nvSpPr>
            <p:spPr>
              <a:xfrm rot="5400000">
                <a:off x="1551370" y="8407017"/>
                <a:ext cx="3332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C9BD23-8A70-6C58-2330-7BB073B62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51370" y="8407017"/>
                <a:ext cx="333285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73623528-A31D-9544-0764-28606C5D2064}"/>
              </a:ext>
            </a:extLst>
          </p:cNvPr>
          <p:cNvSpPr txBox="1"/>
          <p:nvPr/>
        </p:nvSpPr>
        <p:spPr>
          <a:xfrm>
            <a:off x="1028649" y="7704860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&lt;kernel(bias)&gt;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6B0EA64-C7D8-1E81-9679-7A965778615B}"/>
                  </a:ext>
                </a:extLst>
              </p:cNvPr>
              <p:cNvSpPr txBox="1"/>
              <p:nvPr/>
            </p:nvSpPr>
            <p:spPr>
              <a:xfrm>
                <a:off x="4005280" y="8441268"/>
                <a:ext cx="3724108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6B0EA64-C7D8-1E81-9679-7A965778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80" y="8441268"/>
                <a:ext cx="3724108" cy="6847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C026CBEA-940C-1C07-A546-2C1DB1387FCF}"/>
              </a:ext>
            </a:extLst>
          </p:cNvPr>
          <p:cNvSpPr/>
          <p:nvPr/>
        </p:nvSpPr>
        <p:spPr>
          <a:xfrm>
            <a:off x="2838934" y="8234391"/>
            <a:ext cx="890552" cy="106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29ED68-37CC-BFBD-8682-826F8B3545D5}"/>
              </a:ext>
            </a:extLst>
          </p:cNvPr>
          <p:cNvSpPr txBox="1"/>
          <p:nvPr/>
        </p:nvSpPr>
        <p:spPr>
          <a:xfrm>
            <a:off x="5602791" y="897424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1x10</a:t>
            </a:r>
            <a:endParaRPr lang="ko-KR" altLang="en-US" sz="1400" dirty="0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D9278E3-C542-C7FB-BA12-BE397F34E540}"/>
              </a:ext>
            </a:extLst>
          </p:cNvPr>
          <p:cNvSpPr/>
          <p:nvPr/>
        </p:nvSpPr>
        <p:spPr>
          <a:xfrm>
            <a:off x="6899415" y="8252801"/>
            <a:ext cx="890552" cy="1061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4F4F3B-CFC7-6356-101E-5EB1CE28EEB0}"/>
                  </a:ext>
                </a:extLst>
              </p:cNvPr>
              <p:cNvSpPr txBox="1"/>
              <p:nvPr/>
            </p:nvSpPr>
            <p:spPr>
              <a:xfrm>
                <a:off x="7593310" y="8287952"/>
                <a:ext cx="288188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4F4F3B-CFC7-6356-101E-5EB1CE28E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10" y="8287952"/>
                <a:ext cx="2881886" cy="9727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219C275-94A6-E2BD-B006-C3B8DE925387}"/>
              </a:ext>
            </a:extLst>
          </p:cNvPr>
          <p:cNvSpPr txBox="1"/>
          <p:nvPr/>
        </p:nvSpPr>
        <p:spPr>
          <a:xfrm>
            <a:off x="9050786" y="9255306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400x10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8D4F7E-AEF7-9639-8A0C-0478064E4DCB}"/>
              </a:ext>
            </a:extLst>
          </p:cNvPr>
          <p:cNvSpPr txBox="1"/>
          <p:nvPr/>
        </p:nvSpPr>
        <p:spPr>
          <a:xfrm>
            <a:off x="7412192" y="7965614"/>
            <a:ext cx="1287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Broadcasting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D6A6BD2-0FFB-A934-7B24-D7A3E8CF920A}"/>
              </a:ext>
            </a:extLst>
          </p:cNvPr>
          <p:cNvSpPr txBox="1"/>
          <p:nvPr/>
        </p:nvSpPr>
        <p:spPr>
          <a:xfrm>
            <a:off x="11309714" y="6261156"/>
            <a:ext cx="1043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Transpose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15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2067</Words>
  <Application>Microsoft Office PowerPoint</Application>
  <PresentationFormat>사용자 지정</PresentationFormat>
  <Paragraphs>837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Cambria Math</vt:lpstr>
      <vt:lpstr>Arial</vt:lpstr>
      <vt:lpstr>Nanum Square Bold</vt:lpstr>
      <vt:lpstr>나눔고딕</vt:lpstr>
      <vt:lpstr>Calibri</vt:lpstr>
      <vt:lpstr>경기천년제목 Bold</vt:lpstr>
      <vt:lpstr>TDTD와이즈굴림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원 김</cp:lastModifiedBy>
  <cp:revision>843</cp:revision>
  <dcterms:created xsi:type="dcterms:W3CDTF">2006-08-16T00:00:00Z</dcterms:created>
  <dcterms:modified xsi:type="dcterms:W3CDTF">2025-03-17T03:50:06Z</dcterms:modified>
  <dc:identifier>DAGTPQFuld8</dc:identifier>
</cp:coreProperties>
</file>